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306" r:id="rId3"/>
    <p:sldId id="307" r:id="rId4"/>
    <p:sldId id="308" r:id="rId5"/>
    <p:sldId id="309" r:id="rId6"/>
    <p:sldId id="310" r:id="rId7"/>
    <p:sldId id="312" r:id="rId8"/>
    <p:sldId id="313" r:id="rId9"/>
    <p:sldId id="314" r:id="rId10"/>
    <p:sldId id="315" r:id="rId11"/>
    <p:sldId id="316" r:id="rId12"/>
    <p:sldId id="317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lack" panose="00000A00000000000000" pitchFamily="2" charset="0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0939DA-F179-F1DC-F4F7-E83F6E16DFA4}" v="5" dt="2025-09-19T15:32:01.854"/>
  </p1510:revLst>
</p1510:revInfo>
</file>

<file path=ppt/tableStyles.xml><?xml version="1.0" encoding="utf-8"?>
<a:tblStyleLst xmlns:a="http://schemas.openxmlformats.org/drawingml/2006/main" def="{7E7CF3A0-55E0-4CDA-8547-BCAFDF0B9768}">
  <a:tblStyle styleId="{7E7CF3A0-55E0-4CDA-8547-BCAFDF0B97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0"/>
    <p:restoredTop sz="94619"/>
  </p:normalViewPr>
  <p:slideViewPr>
    <p:cSldViewPr snapToGrid="0">
      <p:cViewPr varScale="1">
        <p:scale>
          <a:sx n="209" d="100"/>
          <a:sy n="209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ar Anand" userId="S::anana06@pfw.edu::02284e03-b2c0-4041-a007-4b22c7d6fea5" providerId="AD" clId="Web-{A50939DA-F179-F1DC-F4F7-E83F6E16DFA4}"/>
    <pc:docChg chg="modSld">
      <pc:chgData name="Abhisar Anand" userId="S::anana06@pfw.edu::02284e03-b2c0-4041-a007-4b22c7d6fea5" providerId="AD" clId="Web-{A50939DA-F179-F1DC-F4F7-E83F6E16DFA4}" dt="2025-09-19T15:32:01.854" v="4" actId="1076"/>
      <pc:docMkLst>
        <pc:docMk/>
      </pc:docMkLst>
      <pc:sldChg chg="modSp">
        <pc:chgData name="Abhisar Anand" userId="S::anana06@pfw.edu::02284e03-b2c0-4041-a007-4b22c7d6fea5" providerId="AD" clId="Web-{A50939DA-F179-F1DC-F4F7-E83F6E16DFA4}" dt="2025-09-19T15:32:01.854" v="4" actId="1076"/>
        <pc:sldMkLst>
          <pc:docMk/>
          <pc:sldMk cId="781127086" sldId="306"/>
        </pc:sldMkLst>
        <pc:spChg chg="mod">
          <ac:chgData name="Abhisar Anand" userId="S::anana06@pfw.edu::02284e03-b2c0-4041-a007-4b22c7d6fea5" providerId="AD" clId="Web-{A50939DA-F179-F1DC-F4F7-E83F6E16DFA4}" dt="2025-09-19T15:31:57.151" v="2" actId="1076"/>
          <ac:spMkLst>
            <pc:docMk/>
            <pc:sldMk cId="781127086" sldId="306"/>
            <ac:spMk id="2163" creationId="{5AE16E02-94BA-A0B6-DE48-B7AB1E1C0956}"/>
          </ac:spMkLst>
        </pc:spChg>
        <pc:spChg chg="mod">
          <ac:chgData name="Abhisar Anand" userId="S::anana06@pfw.edu::02284e03-b2c0-4041-a007-4b22c7d6fea5" providerId="AD" clId="Web-{A50939DA-F179-F1DC-F4F7-E83F6E16DFA4}" dt="2025-09-19T15:32:01.854" v="4" actId="1076"/>
          <ac:spMkLst>
            <pc:docMk/>
            <pc:sldMk cId="781127086" sldId="306"/>
            <ac:spMk id="2165" creationId="{017EAFDE-5C70-D6EC-6123-829D28A83846}"/>
          </ac:spMkLst>
        </pc:spChg>
      </pc:sldChg>
      <pc:sldChg chg="modSp">
        <pc:chgData name="Abhisar Anand" userId="S::anana06@pfw.edu::02284e03-b2c0-4041-a007-4b22c7d6fea5" providerId="AD" clId="Web-{A50939DA-F179-F1DC-F4F7-E83F6E16DFA4}" dt="2025-09-19T15:29:10.819" v="0" actId="14100"/>
        <pc:sldMkLst>
          <pc:docMk/>
          <pc:sldMk cId="3664710595" sldId="316"/>
        </pc:sldMkLst>
        <pc:spChg chg="mod">
          <ac:chgData name="Abhisar Anand" userId="S::anana06@pfw.edu::02284e03-b2c0-4041-a007-4b22c7d6fea5" providerId="AD" clId="Web-{A50939DA-F179-F1DC-F4F7-E83F6E16DFA4}" dt="2025-09-19T15:29:10.819" v="0" actId="14100"/>
          <ac:spMkLst>
            <pc:docMk/>
            <pc:sldMk cId="3664710595" sldId="316"/>
            <ac:spMk id="1771" creationId="{06CC3295-2C86-2E53-64BA-DBD8ADF0792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3CB6FE0D-FAD8-FF64-E9D2-EB82ACF2E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8D73E110-E9A1-3E7D-BF3F-AE75512AF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E70DEFF3-AC56-1B4F-DD26-36609BD77A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824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>
          <a:extLst>
            <a:ext uri="{FF2B5EF4-FFF2-40B4-BE49-F238E27FC236}">
              <a16:creationId xmlns:a16="http://schemas.microsoft.com/office/drawing/2014/main" id="{97349C00-4301-F8FF-95C8-CEE387DA5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>
            <a:extLst>
              <a:ext uri="{FF2B5EF4-FFF2-40B4-BE49-F238E27FC236}">
                <a16:creationId xmlns:a16="http://schemas.microsoft.com/office/drawing/2014/main" id="{75767C75-F315-7AB2-7180-495B79DE9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>
            <a:extLst>
              <a:ext uri="{FF2B5EF4-FFF2-40B4-BE49-F238E27FC236}">
                <a16:creationId xmlns:a16="http://schemas.microsoft.com/office/drawing/2014/main" id="{9D9A2080-FAF8-C485-AF95-EB17C3569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658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E1EE8041-45DF-89A7-EB5E-257A9555C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A8738FF9-D41B-59D5-FB23-C9BAC50D1C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FBB4D0F0-FD46-3DC1-2AD1-F1CEF8A88E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13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>
          <a:extLst>
            <a:ext uri="{FF2B5EF4-FFF2-40B4-BE49-F238E27FC236}">
              <a16:creationId xmlns:a16="http://schemas.microsoft.com/office/drawing/2014/main" id="{CFEB2ED1-09F8-062D-262F-99DE9FD51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1734a882cf6_0_687:notes">
            <a:extLst>
              <a:ext uri="{FF2B5EF4-FFF2-40B4-BE49-F238E27FC236}">
                <a16:creationId xmlns:a16="http://schemas.microsoft.com/office/drawing/2014/main" id="{E6DCCA92-5EF3-9A0D-F3BF-450908D2BE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1734a882cf6_0_687:notes">
            <a:extLst>
              <a:ext uri="{FF2B5EF4-FFF2-40B4-BE49-F238E27FC236}">
                <a16:creationId xmlns:a16="http://schemas.microsoft.com/office/drawing/2014/main" id="{2567B3DD-0A8C-19E7-9912-B1B02589F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28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>
          <a:extLst>
            <a:ext uri="{FF2B5EF4-FFF2-40B4-BE49-F238E27FC236}">
              <a16:creationId xmlns:a16="http://schemas.microsoft.com/office/drawing/2014/main" id="{5E2478E3-94CF-EC28-368A-519589F1D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>
            <a:extLst>
              <a:ext uri="{FF2B5EF4-FFF2-40B4-BE49-F238E27FC236}">
                <a16:creationId xmlns:a16="http://schemas.microsoft.com/office/drawing/2014/main" id="{933FA192-4B99-D072-A2F3-1C57A92BC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>
            <a:extLst>
              <a:ext uri="{FF2B5EF4-FFF2-40B4-BE49-F238E27FC236}">
                <a16:creationId xmlns:a16="http://schemas.microsoft.com/office/drawing/2014/main" id="{5FD9093A-B709-589C-DB97-677EC4AA09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25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>
          <a:extLst>
            <a:ext uri="{FF2B5EF4-FFF2-40B4-BE49-F238E27FC236}">
              <a16:creationId xmlns:a16="http://schemas.microsoft.com/office/drawing/2014/main" id="{596AB95B-F403-10D4-94BB-CFE51FCE6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>
            <a:extLst>
              <a:ext uri="{FF2B5EF4-FFF2-40B4-BE49-F238E27FC236}">
                <a16:creationId xmlns:a16="http://schemas.microsoft.com/office/drawing/2014/main" id="{87A5AFEC-862C-683E-8492-CC9A18C416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>
            <a:extLst>
              <a:ext uri="{FF2B5EF4-FFF2-40B4-BE49-F238E27FC236}">
                <a16:creationId xmlns:a16="http://schemas.microsoft.com/office/drawing/2014/main" id="{D59BDECA-7AF5-15DC-CC79-1DEA878A7E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88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>
          <a:extLst>
            <a:ext uri="{FF2B5EF4-FFF2-40B4-BE49-F238E27FC236}">
              <a16:creationId xmlns:a16="http://schemas.microsoft.com/office/drawing/2014/main" id="{A4B4CDDD-3AD3-32C2-AB68-769C27977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>
            <a:extLst>
              <a:ext uri="{FF2B5EF4-FFF2-40B4-BE49-F238E27FC236}">
                <a16:creationId xmlns:a16="http://schemas.microsoft.com/office/drawing/2014/main" id="{829A87B4-45CA-0CA7-3CB0-6C09F63A13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>
            <a:extLst>
              <a:ext uri="{FF2B5EF4-FFF2-40B4-BE49-F238E27FC236}">
                <a16:creationId xmlns:a16="http://schemas.microsoft.com/office/drawing/2014/main" id="{03C443EB-EA9F-6CEC-8CAA-4674A8759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2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>
          <a:extLst>
            <a:ext uri="{FF2B5EF4-FFF2-40B4-BE49-F238E27FC236}">
              <a16:creationId xmlns:a16="http://schemas.microsoft.com/office/drawing/2014/main" id="{80CF013E-84DB-E28C-7843-931AFA83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1734a882cf6_0_687:notes">
            <a:extLst>
              <a:ext uri="{FF2B5EF4-FFF2-40B4-BE49-F238E27FC236}">
                <a16:creationId xmlns:a16="http://schemas.microsoft.com/office/drawing/2014/main" id="{DE750CEE-630E-EE60-6211-985B2FED1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1734a882cf6_0_687:notes">
            <a:extLst>
              <a:ext uri="{FF2B5EF4-FFF2-40B4-BE49-F238E27FC236}">
                <a16:creationId xmlns:a16="http://schemas.microsoft.com/office/drawing/2014/main" id="{DA61D5D4-95A4-0500-8432-E404B50689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13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>
          <a:extLst>
            <a:ext uri="{FF2B5EF4-FFF2-40B4-BE49-F238E27FC236}">
              <a16:creationId xmlns:a16="http://schemas.microsoft.com/office/drawing/2014/main" id="{7D26E04F-64D5-C5C2-A608-3A1E79A9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>
            <a:extLst>
              <a:ext uri="{FF2B5EF4-FFF2-40B4-BE49-F238E27FC236}">
                <a16:creationId xmlns:a16="http://schemas.microsoft.com/office/drawing/2014/main" id="{532D3AE9-0026-AB49-1489-BAC14E9FD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>
            <a:extLst>
              <a:ext uri="{FF2B5EF4-FFF2-40B4-BE49-F238E27FC236}">
                <a16:creationId xmlns:a16="http://schemas.microsoft.com/office/drawing/2014/main" id="{F73817C5-18A3-32FF-C765-D9D18C255F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815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3B75A5DD-DC48-B9F6-9C4F-BCC11A6B8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F6F2593E-3455-304B-2CF2-C971C40BB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0FB5E4B3-5519-229E-D528-2080042680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93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>
          <a:extLst>
            <a:ext uri="{FF2B5EF4-FFF2-40B4-BE49-F238E27FC236}">
              <a16:creationId xmlns:a16="http://schemas.microsoft.com/office/drawing/2014/main" id="{68677952-4277-B392-B7B0-B5D4B239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>
            <a:extLst>
              <a:ext uri="{FF2B5EF4-FFF2-40B4-BE49-F238E27FC236}">
                <a16:creationId xmlns:a16="http://schemas.microsoft.com/office/drawing/2014/main" id="{B97A461B-126C-EE64-9099-EF66D4696B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>
            <a:extLst>
              <a:ext uri="{FF2B5EF4-FFF2-40B4-BE49-F238E27FC236}">
                <a16:creationId xmlns:a16="http://schemas.microsoft.com/office/drawing/2014/main" id="{A1AD950B-7DAD-84B1-3A72-DDADCAED1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13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8" r:id="rId6"/>
    <p:sldLayoutId id="2147483662" r:id="rId7"/>
    <p:sldLayoutId id="2147483664" r:id="rId8"/>
    <p:sldLayoutId id="2147483666" r:id="rId9"/>
    <p:sldLayoutId id="2147483669" r:id="rId10"/>
    <p:sldLayoutId id="2147483670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AI Agent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or Documentation and Summation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Abhisar Anand, Brayan </a:t>
            </a:r>
            <a:r>
              <a:rPr lang="en" dirty="0" err="1"/>
              <a:t>Cano</a:t>
            </a:r>
            <a:r>
              <a:rPr lang="en" dirty="0"/>
              <a:t>, Shar Min, Ali </a:t>
            </a:r>
            <a:r>
              <a:rPr lang="en" dirty="0" err="1"/>
              <a:t>Mutlek</a:t>
            </a:r>
            <a:r>
              <a:rPr lang="en" dirty="0"/>
              <a:t>, Dhyan Patel, and Myles Edwards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780863E7-5519-A85C-0B8B-B66090A9D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48;p43">
            <a:extLst>
              <a:ext uri="{FF2B5EF4-FFF2-40B4-BE49-F238E27FC236}">
                <a16:creationId xmlns:a16="http://schemas.microsoft.com/office/drawing/2014/main" id="{68D422EE-7F5C-F131-C202-102EA764A681}"/>
              </a:ext>
            </a:extLst>
          </p:cNvPr>
          <p:cNvSpPr txBox="1">
            <a:spLocks/>
          </p:cNvSpPr>
          <p:nvPr/>
        </p:nvSpPr>
        <p:spPr>
          <a:xfrm>
            <a:off x="5024707" y="1512585"/>
            <a:ext cx="2940197" cy="26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l" fontAlgn="base"/>
            <a:r>
              <a:rPr lang="en-US" dirty="0">
                <a:solidFill>
                  <a:schemeClr val="bg2"/>
                </a:solidFill>
              </a:rPr>
              <a:t>Version Control</a:t>
            </a:r>
          </a:p>
          <a:p>
            <a:pPr lvl="1" algn="l" fontAlgn="base">
              <a:buFontTx/>
              <a:buChar char="-"/>
            </a:pPr>
            <a:r>
              <a:rPr lang="en-US" sz="1400" dirty="0" err="1"/>
              <a:t>Github</a:t>
            </a:r>
            <a:endParaRPr lang="en-US" sz="1400" dirty="0"/>
          </a:p>
          <a:p>
            <a:pPr lvl="1" algn="l" fontAlgn="base">
              <a:buFontTx/>
              <a:buChar char="-"/>
            </a:pPr>
            <a:endParaRPr lang="en-US" sz="1400" dirty="0"/>
          </a:p>
          <a:p>
            <a:pPr marL="139700" indent="0" algn="l" fontAlgn="base"/>
            <a:r>
              <a:rPr lang="en-US" dirty="0">
                <a:solidFill>
                  <a:schemeClr val="bg2"/>
                </a:solidFill>
              </a:rPr>
              <a:t>Communication</a:t>
            </a:r>
          </a:p>
          <a:p>
            <a:pPr lvl="1" algn="l" fontAlgn="base">
              <a:buFontTx/>
              <a:buChar char="-"/>
            </a:pPr>
            <a:r>
              <a:rPr lang="en-US" sz="1400" dirty="0"/>
              <a:t>Discord</a:t>
            </a:r>
          </a:p>
          <a:p>
            <a:pPr lvl="1" algn="l" fontAlgn="base">
              <a:buFontTx/>
              <a:buChar char="-"/>
            </a:pPr>
            <a:r>
              <a:rPr lang="en-US" sz="1400" dirty="0"/>
              <a:t>Outlook</a:t>
            </a:r>
          </a:p>
          <a:p>
            <a:pPr lvl="1" algn="l" fontAlgn="base">
              <a:buFontTx/>
              <a:buChar char="-"/>
            </a:pPr>
            <a:endParaRPr lang="en-US" sz="1400" dirty="0"/>
          </a:p>
          <a:p>
            <a:pPr marL="139700" indent="0" algn="l" fontAlgn="base"/>
            <a:r>
              <a:rPr lang="en-US" dirty="0">
                <a:solidFill>
                  <a:schemeClr val="bg2"/>
                </a:solidFill>
              </a:rPr>
              <a:t>Sprint Planning</a:t>
            </a:r>
          </a:p>
          <a:p>
            <a:pPr lvl="1" algn="l" fontAlgn="base">
              <a:buFontTx/>
              <a:buChar char="-"/>
            </a:pPr>
            <a:r>
              <a:rPr lang="en-US" sz="1400" dirty="0"/>
              <a:t>Zoho​</a:t>
            </a:r>
          </a:p>
        </p:txBody>
      </p:sp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F9639795-E183-EFD6-A9DF-18C5A17DD9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&amp; RESOURCES</a:t>
            </a:r>
            <a:endParaRPr dirty="0"/>
          </a:p>
        </p:txBody>
      </p:sp>
      <p:sp>
        <p:nvSpPr>
          <p:cNvPr id="1448" name="Google Shape;1448;p43">
            <a:extLst>
              <a:ext uri="{FF2B5EF4-FFF2-40B4-BE49-F238E27FC236}">
                <a16:creationId xmlns:a16="http://schemas.microsoft.com/office/drawing/2014/main" id="{D41D936F-D166-81A7-2B2A-6A12FE7B284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52733" y="1512585"/>
            <a:ext cx="3033668" cy="268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 fontAlgn="base"/>
            <a:r>
              <a:rPr lang="en-US" dirty="0">
                <a:solidFill>
                  <a:schemeClr val="bg2"/>
                </a:solidFill>
              </a:rPr>
              <a:t>Speech To Text (TBD)</a:t>
            </a:r>
          </a:p>
          <a:p>
            <a:pPr lvl="1" algn="l" fontAlgn="base">
              <a:buFontTx/>
              <a:buChar char="-"/>
            </a:pPr>
            <a:r>
              <a:rPr lang="en-US" sz="1400" dirty="0"/>
              <a:t>OpenAI Whisper​</a:t>
            </a:r>
          </a:p>
          <a:p>
            <a:pPr lvl="1" algn="l" fontAlgn="base">
              <a:buFontTx/>
              <a:buChar char="-"/>
            </a:pPr>
            <a:r>
              <a:rPr lang="en-US" sz="1400" dirty="0" err="1"/>
              <a:t>Vosk</a:t>
            </a:r>
            <a:r>
              <a:rPr lang="en-US" sz="1400" dirty="0"/>
              <a:t> API​</a:t>
            </a:r>
          </a:p>
          <a:p>
            <a:pPr marL="596900" lvl="1" indent="0" algn="l" fontAlgn="base"/>
            <a:endParaRPr lang="en-US" sz="1400" dirty="0"/>
          </a:p>
          <a:p>
            <a:pPr marL="139700" indent="0" algn="l" fontAlgn="base"/>
            <a:r>
              <a:rPr lang="en-US" dirty="0">
                <a:solidFill>
                  <a:schemeClr val="bg2"/>
                </a:solidFill>
              </a:rPr>
              <a:t>Recording Device​</a:t>
            </a:r>
          </a:p>
          <a:p>
            <a:pPr lvl="1" algn="l" fontAlgn="base">
              <a:buFontTx/>
              <a:buChar char="-"/>
            </a:pPr>
            <a:r>
              <a:rPr lang="en-US" sz="1400" dirty="0"/>
              <a:t>Android Phone​</a:t>
            </a:r>
          </a:p>
          <a:p>
            <a:pPr marL="596900" lvl="1" indent="0" algn="l" fontAlgn="base"/>
            <a:endParaRPr lang="en-US" sz="1400" dirty="0"/>
          </a:p>
          <a:p>
            <a:pPr marL="139700" indent="0" algn="l" fontAlgn="base"/>
            <a:r>
              <a:rPr lang="en-US" dirty="0">
                <a:solidFill>
                  <a:schemeClr val="bg2"/>
                </a:solidFill>
              </a:rPr>
              <a:t>Server Hardware (TBD)</a:t>
            </a:r>
            <a:r>
              <a:rPr lang="en-US" dirty="0"/>
              <a:t>​</a:t>
            </a:r>
          </a:p>
          <a:p>
            <a:pPr lvl="1" algn="l" fontAlgn="base">
              <a:buFontTx/>
              <a:buChar char="-"/>
            </a:pPr>
            <a:r>
              <a:rPr lang="en-US" sz="1400" dirty="0"/>
              <a:t>GTX 1080 Ti (University Provided)​</a:t>
            </a:r>
          </a:p>
          <a:p>
            <a:pPr marL="596900" lvl="1" indent="0" algn="l" fontAlgn="base"/>
            <a:endParaRPr lang="en-US" sz="1400" dirty="0"/>
          </a:p>
          <a:p>
            <a:pPr marL="139700" indent="0" algn="l" fontAlgn="base"/>
            <a:r>
              <a:rPr lang="en-US" dirty="0">
                <a:solidFill>
                  <a:schemeClr val="bg2"/>
                </a:solidFill>
              </a:rPr>
              <a:t>IDE</a:t>
            </a:r>
            <a:r>
              <a:rPr lang="en-US" dirty="0"/>
              <a:t>​</a:t>
            </a:r>
          </a:p>
          <a:p>
            <a:pPr lvl="1" algn="l" fontAlgn="base">
              <a:buFontTx/>
              <a:buChar char="-"/>
            </a:pPr>
            <a:r>
              <a:rPr lang="en-US" sz="1400" dirty="0"/>
              <a:t>Android Studio​</a:t>
            </a:r>
          </a:p>
          <a:p>
            <a:pPr lvl="1" algn="l" fontAlgn="base">
              <a:buFontTx/>
              <a:buChar char="-"/>
            </a:pPr>
            <a:r>
              <a:rPr lang="en-US" sz="1400" dirty="0"/>
              <a:t>Visual Studio​</a:t>
            </a:r>
          </a:p>
          <a:p>
            <a:pPr marL="596900" lvl="1" indent="0" algn="l" fontAlgn="base"/>
            <a:endParaRPr lang="en-US" sz="1400" dirty="0"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DD6F4B6B-E6B0-8026-F3A4-F2577F29FC47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C91E4DE4-768B-E665-0031-4B7E0F00DE5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3C9BA6C7-781D-7ADE-3C9C-3475CCA4B10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87D35F61-B611-3A80-D430-CD9C1AB7788E}"/>
              </a:ext>
            </a:extLst>
          </p:cNvPr>
          <p:cNvGrpSpPr/>
          <p:nvPr/>
        </p:nvGrpSpPr>
        <p:grpSpPr>
          <a:xfrm>
            <a:off x="231736" y="364217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DE483D41-A371-8C93-4A2D-42336095338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17BC81FA-4FBC-8A69-46CC-4599DA738AC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ACB9D0A2-84E5-C8C2-8FBE-4632F0823BDA}"/>
              </a:ext>
            </a:extLst>
          </p:cNvPr>
          <p:cNvGrpSpPr/>
          <p:nvPr/>
        </p:nvGrpSpPr>
        <p:grpSpPr>
          <a:xfrm>
            <a:off x="675236" y="1737673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9FD9025B-2E4C-EF6C-9FE0-F2CD98247AA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B0649D46-8D6D-BA83-E0DB-0F0BCB29738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220FB884-A59D-6F08-EACE-D9ABF90C1E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605141" y="1276364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>
            <a:extLst>
              <a:ext uri="{FF2B5EF4-FFF2-40B4-BE49-F238E27FC236}">
                <a16:creationId xmlns:a16="http://schemas.microsoft.com/office/drawing/2014/main" id="{44E77B35-EE6B-37A5-29E8-67FE719343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108006" y="2194435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0140945-E0B1-2281-4C4A-E8DC476133AE}"/>
              </a:ext>
            </a:extLst>
          </p:cNvPr>
          <p:cNvGrpSpPr/>
          <p:nvPr/>
        </p:nvGrpSpPr>
        <p:grpSpPr>
          <a:xfrm>
            <a:off x="1046815" y="1552682"/>
            <a:ext cx="364618" cy="420723"/>
            <a:chOff x="2421700" y="1616217"/>
            <a:chExt cx="828600" cy="956100"/>
          </a:xfrm>
        </p:grpSpPr>
        <p:sp>
          <p:nvSpPr>
            <p:cNvPr id="1451" name="Google Shape;1451;p43">
              <a:extLst>
                <a:ext uri="{FF2B5EF4-FFF2-40B4-BE49-F238E27FC236}">
                  <a16:creationId xmlns:a16="http://schemas.microsoft.com/office/drawing/2014/main" id="{2171C8EC-DB69-AEB9-BE0F-849245AF2892}"/>
                </a:ext>
              </a:extLst>
            </p:cNvPr>
            <p:cNvSpPr/>
            <p:nvPr/>
          </p:nvSpPr>
          <p:spPr>
            <a:xfrm rot="5400000">
              <a:off x="2357950" y="1679967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43">
              <a:extLst>
                <a:ext uri="{FF2B5EF4-FFF2-40B4-BE49-F238E27FC236}">
                  <a16:creationId xmlns:a16="http://schemas.microsoft.com/office/drawing/2014/main" id="{AB52F0EF-6371-2296-23A7-DFA132C5F624}"/>
                </a:ext>
              </a:extLst>
            </p:cNvPr>
            <p:cNvGrpSpPr/>
            <p:nvPr/>
          </p:nvGrpSpPr>
          <p:grpSpPr>
            <a:xfrm>
              <a:off x="2608817" y="1825918"/>
              <a:ext cx="454355" cy="536704"/>
              <a:chOff x="4745408" y="4001992"/>
              <a:chExt cx="509652" cy="602023"/>
            </a:xfrm>
          </p:grpSpPr>
          <p:sp>
            <p:nvSpPr>
              <p:cNvPr id="1465" name="Google Shape;1465;p43">
                <a:extLst>
                  <a:ext uri="{FF2B5EF4-FFF2-40B4-BE49-F238E27FC236}">
                    <a16:creationId xmlns:a16="http://schemas.microsoft.com/office/drawing/2014/main" id="{7BF1A7CA-8049-7BBC-5A54-EAD34D511E87}"/>
                  </a:ext>
                </a:extLst>
              </p:cNvPr>
              <p:cNvSpPr/>
              <p:nvPr/>
            </p:nvSpPr>
            <p:spPr>
              <a:xfrm>
                <a:off x="4745408" y="4001992"/>
                <a:ext cx="509652" cy="602023"/>
              </a:xfrm>
              <a:custGeom>
                <a:avLst/>
                <a:gdLst/>
                <a:ahLst/>
                <a:cxnLst/>
                <a:rect l="l" t="t" r="r" b="b"/>
                <a:pathLst>
                  <a:path w="15366" h="18151" extrusionOk="0">
                    <a:moveTo>
                      <a:pt x="7621" y="3566"/>
                    </a:moveTo>
                    <a:cubicBezTo>
                      <a:pt x="8283" y="3566"/>
                      <a:pt x="8831" y="4057"/>
                      <a:pt x="8920" y="4696"/>
                    </a:cubicBezTo>
                    <a:lnTo>
                      <a:pt x="6321" y="4696"/>
                    </a:lnTo>
                    <a:cubicBezTo>
                      <a:pt x="6409" y="4058"/>
                      <a:pt x="6958" y="3566"/>
                      <a:pt x="7621" y="3566"/>
                    </a:cubicBezTo>
                    <a:close/>
                    <a:moveTo>
                      <a:pt x="10155" y="5228"/>
                    </a:moveTo>
                    <a:cubicBezTo>
                      <a:pt x="10236" y="5228"/>
                      <a:pt x="10304" y="5296"/>
                      <a:pt x="10304" y="5377"/>
                    </a:cubicBezTo>
                    <a:lnTo>
                      <a:pt x="10304" y="6649"/>
                    </a:lnTo>
                    <a:lnTo>
                      <a:pt x="532" y="6649"/>
                    </a:lnTo>
                    <a:lnTo>
                      <a:pt x="532" y="5377"/>
                    </a:lnTo>
                    <a:cubicBezTo>
                      <a:pt x="532" y="5296"/>
                      <a:pt x="600" y="5228"/>
                      <a:pt x="681" y="5228"/>
                    </a:cubicBezTo>
                    <a:close/>
                    <a:moveTo>
                      <a:pt x="10304" y="7181"/>
                    </a:moveTo>
                    <a:lnTo>
                      <a:pt x="10304" y="17619"/>
                    </a:lnTo>
                    <a:lnTo>
                      <a:pt x="532" y="17619"/>
                    </a:lnTo>
                    <a:lnTo>
                      <a:pt x="532" y="7181"/>
                    </a:lnTo>
                    <a:close/>
                    <a:moveTo>
                      <a:pt x="5211" y="1"/>
                    </a:moveTo>
                    <a:cubicBezTo>
                      <a:pt x="4835" y="1"/>
                      <a:pt x="4529" y="307"/>
                      <a:pt x="4529" y="683"/>
                    </a:cubicBezTo>
                    <a:lnTo>
                      <a:pt x="4529" y="4696"/>
                    </a:lnTo>
                    <a:lnTo>
                      <a:pt x="682" y="4696"/>
                    </a:lnTo>
                    <a:cubicBezTo>
                      <a:pt x="306" y="4696"/>
                      <a:pt x="0" y="5002"/>
                      <a:pt x="0" y="5377"/>
                    </a:cubicBezTo>
                    <a:lnTo>
                      <a:pt x="0" y="17707"/>
                    </a:lnTo>
                    <a:cubicBezTo>
                      <a:pt x="0" y="17951"/>
                      <a:pt x="198" y="18151"/>
                      <a:pt x="443" y="18151"/>
                    </a:cubicBezTo>
                    <a:lnTo>
                      <a:pt x="10394" y="18151"/>
                    </a:lnTo>
                    <a:cubicBezTo>
                      <a:pt x="10638" y="18151"/>
                      <a:pt x="10836" y="17951"/>
                      <a:pt x="10836" y="17707"/>
                    </a:cubicBezTo>
                    <a:lnTo>
                      <a:pt x="10836" y="13455"/>
                    </a:lnTo>
                    <a:lnTo>
                      <a:pt x="14923" y="13455"/>
                    </a:lnTo>
                    <a:cubicBezTo>
                      <a:pt x="15167" y="13455"/>
                      <a:pt x="15365" y="13256"/>
                      <a:pt x="15365" y="13012"/>
                    </a:cubicBezTo>
                    <a:lnTo>
                      <a:pt x="15365" y="9075"/>
                    </a:lnTo>
                    <a:cubicBezTo>
                      <a:pt x="15365" y="8928"/>
                      <a:pt x="15246" y="8809"/>
                      <a:pt x="15099" y="8809"/>
                    </a:cubicBezTo>
                    <a:cubicBezTo>
                      <a:pt x="14952" y="8809"/>
                      <a:pt x="14833" y="8928"/>
                      <a:pt x="14833" y="9075"/>
                    </a:cubicBezTo>
                    <a:lnTo>
                      <a:pt x="14833" y="12923"/>
                    </a:lnTo>
                    <a:lnTo>
                      <a:pt x="10836" y="12923"/>
                    </a:lnTo>
                    <a:lnTo>
                      <a:pt x="10836" y="11289"/>
                    </a:lnTo>
                    <a:lnTo>
                      <a:pt x="14102" y="11289"/>
                    </a:lnTo>
                    <a:cubicBezTo>
                      <a:pt x="14249" y="11289"/>
                      <a:pt x="14368" y="11169"/>
                      <a:pt x="14368" y="11023"/>
                    </a:cubicBezTo>
                    <a:cubicBezTo>
                      <a:pt x="14368" y="10876"/>
                      <a:pt x="14249" y="10757"/>
                      <a:pt x="14102" y="10757"/>
                    </a:cubicBezTo>
                    <a:lnTo>
                      <a:pt x="10836" y="10757"/>
                    </a:lnTo>
                    <a:lnTo>
                      <a:pt x="10836" y="10476"/>
                    </a:lnTo>
                    <a:lnTo>
                      <a:pt x="14102" y="10476"/>
                    </a:lnTo>
                    <a:cubicBezTo>
                      <a:pt x="14249" y="10476"/>
                      <a:pt x="14368" y="10357"/>
                      <a:pt x="14368" y="10210"/>
                    </a:cubicBezTo>
                    <a:cubicBezTo>
                      <a:pt x="14368" y="10063"/>
                      <a:pt x="14249" y="9944"/>
                      <a:pt x="14102" y="9944"/>
                    </a:cubicBezTo>
                    <a:lnTo>
                      <a:pt x="10836" y="9944"/>
                    </a:lnTo>
                    <a:lnTo>
                      <a:pt x="10836" y="9377"/>
                    </a:lnTo>
                    <a:lnTo>
                      <a:pt x="14102" y="9377"/>
                    </a:lnTo>
                    <a:cubicBezTo>
                      <a:pt x="14249" y="9377"/>
                      <a:pt x="14368" y="9258"/>
                      <a:pt x="14368" y="9111"/>
                    </a:cubicBezTo>
                    <a:cubicBezTo>
                      <a:pt x="14368" y="8964"/>
                      <a:pt x="14249" y="8845"/>
                      <a:pt x="14102" y="8845"/>
                    </a:cubicBezTo>
                    <a:lnTo>
                      <a:pt x="13818" y="8845"/>
                    </a:lnTo>
                    <a:lnTo>
                      <a:pt x="13818" y="6952"/>
                    </a:lnTo>
                    <a:cubicBezTo>
                      <a:pt x="13818" y="6805"/>
                      <a:pt x="13699" y="6687"/>
                      <a:pt x="13552" y="6687"/>
                    </a:cubicBezTo>
                    <a:cubicBezTo>
                      <a:pt x="13405" y="6687"/>
                      <a:pt x="13286" y="6805"/>
                      <a:pt x="13286" y="6952"/>
                    </a:cubicBezTo>
                    <a:lnTo>
                      <a:pt x="13286" y="8845"/>
                    </a:lnTo>
                    <a:lnTo>
                      <a:pt x="12862" y="8845"/>
                    </a:lnTo>
                    <a:lnTo>
                      <a:pt x="12862" y="7770"/>
                    </a:lnTo>
                    <a:cubicBezTo>
                      <a:pt x="12862" y="7623"/>
                      <a:pt x="12743" y="7504"/>
                      <a:pt x="12596" y="7504"/>
                    </a:cubicBezTo>
                    <a:cubicBezTo>
                      <a:pt x="12449" y="7504"/>
                      <a:pt x="12331" y="7623"/>
                      <a:pt x="12331" y="7770"/>
                    </a:cubicBezTo>
                    <a:lnTo>
                      <a:pt x="12331" y="8845"/>
                    </a:lnTo>
                    <a:lnTo>
                      <a:pt x="11875" y="8845"/>
                    </a:lnTo>
                    <a:lnTo>
                      <a:pt x="11875" y="6036"/>
                    </a:lnTo>
                    <a:cubicBezTo>
                      <a:pt x="11875" y="5889"/>
                      <a:pt x="11756" y="5770"/>
                      <a:pt x="11609" y="5770"/>
                    </a:cubicBezTo>
                    <a:cubicBezTo>
                      <a:pt x="11463" y="5770"/>
                      <a:pt x="11343" y="5889"/>
                      <a:pt x="11343" y="6036"/>
                    </a:cubicBezTo>
                    <a:lnTo>
                      <a:pt x="11343" y="8845"/>
                    </a:lnTo>
                    <a:lnTo>
                      <a:pt x="10836" y="8845"/>
                    </a:lnTo>
                    <a:lnTo>
                      <a:pt x="10836" y="5378"/>
                    </a:lnTo>
                    <a:cubicBezTo>
                      <a:pt x="10836" y="5002"/>
                      <a:pt x="10531" y="4696"/>
                      <a:pt x="10156" y="4696"/>
                    </a:cubicBezTo>
                    <a:lnTo>
                      <a:pt x="9456" y="4696"/>
                    </a:lnTo>
                    <a:cubicBezTo>
                      <a:pt x="9364" y="3765"/>
                      <a:pt x="8576" y="3034"/>
                      <a:pt x="7621" y="3034"/>
                    </a:cubicBezTo>
                    <a:cubicBezTo>
                      <a:pt x="6665" y="3034"/>
                      <a:pt x="5877" y="3765"/>
                      <a:pt x="5785" y="4696"/>
                    </a:cubicBezTo>
                    <a:lnTo>
                      <a:pt x="5061" y="4696"/>
                    </a:lnTo>
                    <a:lnTo>
                      <a:pt x="5061" y="2486"/>
                    </a:lnTo>
                    <a:lnTo>
                      <a:pt x="7187" y="2486"/>
                    </a:lnTo>
                    <a:cubicBezTo>
                      <a:pt x="7333" y="2486"/>
                      <a:pt x="7452" y="2366"/>
                      <a:pt x="7452" y="2220"/>
                    </a:cubicBezTo>
                    <a:cubicBezTo>
                      <a:pt x="7452" y="2073"/>
                      <a:pt x="7333" y="1954"/>
                      <a:pt x="7187" y="1954"/>
                    </a:cubicBezTo>
                    <a:lnTo>
                      <a:pt x="5061" y="1954"/>
                    </a:lnTo>
                    <a:lnTo>
                      <a:pt x="5061" y="683"/>
                    </a:lnTo>
                    <a:cubicBezTo>
                      <a:pt x="5061" y="601"/>
                      <a:pt x="5130" y="533"/>
                      <a:pt x="5211" y="533"/>
                    </a:cubicBezTo>
                    <a:lnTo>
                      <a:pt x="14685" y="533"/>
                    </a:lnTo>
                    <a:cubicBezTo>
                      <a:pt x="14766" y="533"/>
                      <a:pt x="14834" y="601"/>
                      <a:pt x="14834" y="683"/>
                    </a:cubicBezTo>
                    <a:lnTo>
                      <a:pt x="14834" y="1954"/>
                    </a:lnTo>
                    <a:lnTo>
                      <a:pt x="8746" y="1954"/>
                    </a:lnTo>
                    <a:cubicBezTo>
                      <a:pt x="8599" y="1954"/>
                      <a:pt x="8480" y="2073"/>
                      <a:pt x="8480" y="2220"/>
                    </a:cubicBezTo>
                    <a:cubicBezTo>
                      <a:pt x="8480" y="2366"/>
                      <a:pt x="8599" y="2486"/>
                      <a:pt x="8746" y="2486"/>
                    </a:cubicBezTo>
                    <a:lnTo>
                      <a:pt x="14833" y="2486"/>
                    </a:lnTo>
                    <a:lnTo>
                      <a:pt x="14833" y="7728"/>
                    </a:lnTo>
                    <a:cubicBezTo>
                      <a:pt x="14833" y="7876"/>
                      <a:pt x="14952" y="7994"/>
                      <a:pt x="15099" y="7994"/>
                    </a:cubicBezTo>
                    <a:cubicBezTo>
                      <a:pt x="15246" y="7994"/>
                      <a:pt x="15365" y="7876"/>
                      <a:pt x="15365" y="7728"/>
                    </a:cubicBezTo>
                    <a:lnTo>
                      <a:pt x="15365" y="683"/>
                    </a:lnTo>
                    <a:cubicBezTo>
                      <a:pt x="15365" y="307"/>
                      <a:pt x="15059" y="1"/>
                      <a:pt x="14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3">
                <a:extLst>
                  <a:ext uri="{FF2B5EF4-FFF2-40B4-BE49-F238E27FC236}">
                    <a16:creationId xmlns:a16="http://schemas.microsoft.com/office/drawing/2014/main" id="{538A6275-DEB0-F8FB-D756-C3C99A21E2F6}"/>
                  </a:ext>
                </a:extLst>
              </p:cNvPr>
              <p:cNvSpPr/>
              <p:nvPr/>
            </p:nvSpPr>
            <p:spPr>
              <a:xfrm>
                <a:off x="5144546" y="403370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1"/>
                    </a:moveTo>
                    <a:cubicBezTo>
                      <a:pt x="197" y="1"/>
                      <a:pt x="128" y="28"/>
                      <a:pt x="79" y="79"/>
                    </a:cubicBezTo>
                    <a:cubicBezTo>
                      <a:pt x="29" y="128"/>
                      <a:pt x="0" y="196"/>
                      <a:pt x="0" y="266"/>
                    </a:cubicBezTo>
                    <a:cubicBezTo>
                      <a:pt x="0" y="336"/>
                      <a:pt x="29" y="404"/>
                      <a:pt x="79" y="455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7" y="532"/>
                      <a:pt x="405" y="504"/>
                      <a:pt x="454" y="455"/>
                    </a:cubicBezTo>
                    <a:cubicBezTo>
                      <a:pt x="505" y="404"/>
                      <a:pt x="532" y="336"/>
                      <a:pt x="532" y="266"/>
                    </a:cubicBezTo>
                    <a:cubicBezTo>
                      <a:pt x="532" y="196"/>
                      <a:pt x="505" y="128"/>
                      <a:pt x="454" y="79"/>
                    </a:cubicBezTo>
                    <a:cubicBezTo>
                      <a:pt x="405" y="28"/>
                      <a:pt x="337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3">
                <a:extLst>
                  <a:ext uri="{FF2B5EF4-FFF2-40B4-BE49-F238E27FC236}">
                    <a16:creationId xmlns:a16="http://schemas.microsoft.com/office/drawing/2014/main" id="{5A9B37C6-6AF2-B478-0A68-A6AF443E5452}"/>
                  </a:ext>
                </a:extLst>
              </p:cNvPr>
              <p:cNvSpPr/>
              <p:nvPr/>
            </p:nvSpPr>
            <p:spPr>
              <a:xfrm>
                <a:off x="5175126" y="403370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1"/>
                    </a:moveTo>
                    <a:cubicBezTo>
                      <a:pt x="197" y="1"/>
                      <a:pt x="128" y="28"/>
                      <a:pt x="79" y="79"/>
                    </a:cubicBezTo>
                    <a:cubicBezTo>
                      <a:pt x="29" y="128"/>
                      <a:pt x="0" y="197"/>
                      <a:pt x="0" y="266"/>
                    </a:cubicBezTo>
                    <a:cubicBezTo>
                      <a:pt x="0" y="336"/>
                      <a:pt x="29" y="404"/>
                      <a:pt x="79" y="455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6" y="532"/>
                      <a:pt x="405" y="504"/>
                      <a:pt x="454" y="455"/>
                    </a:cubicBezTo>
                    <a:cubicBezTo>
                      <a:pt x="504" y="404"/>
                      <a:pt x="532" y="335"/>
                      <a:pt x="532" y="266"/>
                    </a:cubicBezTo>
                    <a:cubicBezTo>
                      <a:pt x="532" y="197"/>
                      <a:pt x="504" y="128"/>
                      <a:pt x="454" y="79"/>
                    </a:cubicBezTo>
                    <a:cubicBezTo>
                      <a:pt x="405" y="28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3">
                <a:extLst>
                  <a:ext uri="{FF2B5EF4-FFF2-40B4-BE49-F238E27FC236}">
                    <a16:creationId xmlns:a16="http://schemas.microsoft.com/office/drawing/2014/main" id="{49B13964-3106-1A28-811D-203BEF8E0065}"/>
                  </a:ext>
                </a:extLst>
              </p:cNvPr>
              <p:cNvSpPr/>
              <p:nvPr/>
            </p:nvSpPr>
            <p:spPr>
              <a:xfrm>
                <a:off x="5205674" y="403370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1"/>
                    </a:moveTo>
                    <a:cubicBezTo>
                      <a:pt x="197" y="1"/>
                      <a:pt x="128" y="28"/>
                      <a:pt x="79" y="79"/>
                    </a:cubicBezTo>
                    <a:cubicBezTo>
                      <a:pt x="29" y="128"/>
                      <a:pt x="0" y="197"/>
                      <a:pt x="0" y="266"/>
                    </a:cubicBezTo>
                    <a:cubicBezTo>
                      <a:pt x="0" y="336"/>
                      <a:pt x="29" y="404"/>
                      <a:pt x="79" y="455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7" y="532"/>
                      <a:pt x="405" y="504"/>
                      <a:pt x="455" y="455"/>
                    </a:cubicBezTo>
                    <a:cubicBezTo>
                      <a:pt x="505" y="404"/>
                      <a:pt x="532" y="335"/>
                      <a:pt x="532" y="266"/>
                    </a:cubicBezTo>
                    <a:cubicBezTo>
                      <a:pt x="532" y="197"/>
                      <a:pt x="505" y="128"/>
                      <a:pt x="455" y="79"/>
                    </a:cubicBezTo>
                    <a:cubicBezTo>
                      <a:pt x="405" y="28"/>
                      <a:pt x="337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3">
                <a:extLst>
                  <a:ext uri="{FF2B5EF4-FFF2-40B4-BE49-F238E27FC236}">
                    <a16:creationId xmlns:a16="http://schemas.microsoft.com/office/drawing/2014/main" id="{8257A3A8-6D2D-C119-C6D9-1E233225C4A7}"/>
                  </a:ext>
                </a:extLst>
              </p:cNvPr>
              <p:cNvSpPr/>
              <p:nvPr/>
            </p:nvSpPr>
            <p:spPr>
              <a:xfrm>
                <a:off x="5126834" y="4109687"/>
                <a:ext cx="8825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533" extrusionOk="0">
                    <a:moveTo>
                      <a:pt x="266" y="0"/>
                    </a:moveTo>
                    <a:cubicBezTo>
                      <a:pt x="119" y="0"/>
                      <a:pt x="1" y="119"/>
                      <a:pt x="1" y="266"/>
                    </a:cubicBezTo>
                    <a:cubicBezTo>
                      <a:pt x="1" y="413"/>
                      <a:pt x="120" y="532"/>
                      <a:pt x="266" y="532"/>
                    </a:cubicBezTo>
                    <a:lnTo>
                      <a:pt x="2395" y="532"/>
                    </a:lnTo>
                    <a:cubicBezTo>
                      <a:pt x="2542" y="532"/>
                      <a:pt x="2660" y="413"/>
                      <a:pt x="2660" y="266"/>
                    </a:cubicBezTo>
                    <a:cubicBezTo>
                      <a:pt x="2661" y="119"/>
                      <a:pt x="2542" y="0"/>
                      <a:pt x="2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3">
                <a:extLst>
                  <a:ext uri="{FF2B5EF4-FFF2-40B4-BE49-F238E27FC236}">
                    <a16:creationId xmlns:a16="http://schemas.microsoft.com/office/drawing/2014/main" id="{14C66D50-656D-3519-C9E6-BC034873404B}"/>
                  </a:ext>
                </a:extLst>
              </p:cNvPr>
              <p:cNvSpPr/>
              <p:nvPr/>
            </p:nvSpPr>
            <p:spPr>
              <a:xfrm>
                <a:off x="5126834" y="4136652"/>
                <a:ext cx="8825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532" extrusionOk="0">
                    <a:moveTo>
                      <a:pt x="266" y="1"/>
                    </a:moveTo>
                    <a:cubicBezTo>
                      <a:pt x="119" y="1"/>
                      <a:pt x="1" y="120"/>
                      <a:pt x="1" y="265"/>
                    </a:cubicBezTo>
                    <a:cubicBezTo>
                      <a:pt x="1" y="412"/>
                      <a:pt x="120" y="531"/>
                      <a:pt x="266" y="531"/>
                    </a:cubicBezTo>
                    <a:lnTo>
                      <a:pt x="2395" y="531"/>
                    </a:lnTo>
                    <a:cubicBezTo>
                      <a:pt x="2542" y="531"/>
                      <a:pt x="2660" y="412"/>
                      <a:pt x="2660" y="265"/>
                    </a:cubicBezTo>
                    <a:cubicBezTo>
                      <a:pt x="2661" y="120"/>
                      <a:pt x="2542" y="1"/>
                      <a:pt x="2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3">
                <a:extLst>
                  <a:ext uri="{FF2B5EF4-FFF2-40B4-BE49-F238E27FC236}">
                    <a16:creationId xmlns:a16="http://schemas.microsoft.com/office/drawing/2014/main" id="{022D0D6F-02E0-81D4-E061-4BAC47711E5C}"/>
                  </a:ext>
                </a:extLst>
              </p:cNvPr>
              <p:cNvSpPr/>
              <p:nvPr/>
            </p:nvSpPr>
            <p:spPr>
              <a:xfrm>
                <a:off x="5157448" y="4163584"/>
                <a:ext cx="5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3"/>
                      <a:pt x="120" y="533"/>
                      <a:pt x="267" y="533"/>
                    </a:cubicBezTo>
                    <a:lnTo>
                      <a:pt x="1472" y="533"/>
                    </a:lnTo>
                    <a:cubicBezTo>
                      <a:pt x="1619" y="533"/>
                      <a:pt x="1737" y="413"/>
                      <a:pt x="1737" y="267"/>
                    </a:cubicBezTo>
                    <a:cubicBezTo>
                      <a:pt x="1738" y="120"/>
                      <a:pt x="1619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3">
                <a:extLst>
                  <a:ext uri="{FF2B5EF4-FFF2-40B4-BE49-F238E27FC236}">
                    <a16:creationId xmlns:a16="http://schemas.microsoft.com/office/drawing/2014/main" id="{ABA1EF1B-64EF-3766-99CE-17162CC95164}"/>
                  </a:ext>
                </a:extLst>
              </p:cNvPr>
              <p:cNvSpPr/>
              <p:nvPr/>
            </p:nvSpPr>
            <p:spPr>
              <a:xfrm>
                <a:off x="5127730" y="4385707"/>
                <a:ext cx="94262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575" y="532"/>
                    </a:lnTo>
                    <a:cubicBezTo>
                      <a:pt x="2722" y="532"/>
                      <a:pt x="2841" y="413"/>
                      <a:pt x="2841" y="266"/>
                    </a:cubicBezTo>
                    <a:cubicBezTo>
                      <a:pt x="2841" y="119"/>
                      <a:pt x="2722" y="0"/>
                      <a:pt x="2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3">
                <a:extLst>
                  <a:ext uri="{FF2B5EF4-FFF2-40B4-BE49-F238E27FC236}">
                    <a16:creationId xmlns:a16="http://schemas.microsoft.com/office/drawing/2014/main" id="{6D90D8E9-6010-C8E1-9ABE-A7ADB0646EED}"/>
                  </a:ext>
                </a:extLst>
              </p:cNvPr>
              <p:cNvSpPr/>
              <p:nvPr/>
            </p:nvSpPr>
            <p:spPr>
              <a:xfrm>
                <a:off x="4924380" y="4033700"/>
                <a:ext cx="5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32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472" y="532"/>
                    </a:lnTo>
                    <a:cubicBezTo>
                      <a:pt x="1619" y="532"/>
                      <a:pt x="1738" y="413"/>
                      <a:pt x="1738" y="266"/>
                    </a:cubicBezTo>
                    <a:cubicBezTo>
                      <a:pt x="1738" y="120"/>
                      <a:pt x="1619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3">
                <a:extLst>
                  <a:ext uri="{FF2B5EF4-FFF2-40B4-BE49-F238E27FC236}">
                    <a16:creationId xmlns:a16="http://schemas.microsoft.com/office/drawing/2014/main" id="{807F422C-5CCE-FB6E-ECD4-90C9130B09E3}"/>
                  </a:ext>
                </a:extLst>
              </p:cNvPr>
              <p:cNvSpPr/>
              <p:nvPr/>
            </p:nvSpPr>
            <p:spPr>
              <a:xfrm>
                <a:off x="4997249" y="4189389"/>
                <a:ext cx="17678" cy="17711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4" extrusionOk="0">
                    <a:moveTo>
                      <a:pt x="267" y="1"/>
                    </a:moveTo>
                    <a:cubicBezTo>
                      <a:pt x="197" y="1"/>
                      <a:pt x="128" y="30"/>
                      <a:pt x="79" y="79"/>
                    </a:cubicBezTo>
                    <a:cubicBezTo>
                      <a:pt x="30" y="129"/>
                      <a:pt x="1" y="197"/>
                      <a:pt x="1" y="268"/>
                    </a:cubicBezTo>
                    <a:cubicBezTo>
                      <a:pt x="1" y="338"/>
                      <a:pt x="30" y="406"/>
                      <a:pt x="79" y="456"/>
                    </a:cubicBezTo>
                    <a:cubicBezTo>
                      <a:pt x="128" y="505"/>
                      <a:pt x="197" y="534"/>
                      <a:pt x="267" y="534"/>
                    </a:cubicBezTo>
                    <a:cubicBezTo>
                      <a:pt x="337" y="534"/>
                      <a:pt x="405" y="505"/>
                      <a:pt x="455" y="456"/>
                    </a:cubicBezTo>
                    <a:cubicBezTo>
                      <a:pt x="504" y="406"/>
                      <a:pt x="533" y="338"/>
                      <a:pt x="533" y="268"/>
                    </a:cubicBezTo>
                    <a:cubicBezTo>
                      <a:pt x="533" y="197"/>
                      <a:pt x="504" y="129"/>
                      <a:pt x="455" y="79"/>
                    </a:cubicBezTo>
                    <a:cubicBezTo>
                      <a:pt x="405" y="30"/>
                      <a:pt x="337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3">
                <a:extLst>
                  <a:ext uri="{FF2B5EF4-FFF2-40B4-BE49-F238E27FC236}">
                    <a16:creationId xmlns:a16="http://schemas.microsoft.com/office/drawing/2014/main" id="{911F2153-2342-2061-F180-ED591FFA9DCB}"/>
                  </a:ext>
                </a:extLst>
              </p:cNvPr>
              <p:cNvSpPr/>
              <p:nvPr/>
            </p:nvSpPr>
            <p:spPr>
              <a:xfrm>
                <a:off x="5027796" y="4189422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7" y="1"/>
                    </a:moveTo>
                    <a:cubicBezTo>
                      <a:pt x="197" y="1"/>
                      <a:pt x="128" y="29"/>
                      <a:pt x="79" y="78"/>
                    </a:cubicBezTo>
                    <a:cubicBezTo>
                      <a:pt x="30" y="128"/>
                      <a:pt x="1" y="196"/>
                      <a:pt x="1" y="266"/>
                    </a:cubicBezTo>
                    <a:cubicBezTo>
                      <a:pt x="1" y="337"/>
                      <a:pt x="30" y="405"/>
                      <a:pt x="79" y="455"/>
                    </a:cubicBezTo>
                    <a:cubicBezTo>
                      <a:pt x="129" y="504"/>
                      <a:pt x="197" y="533"/>
                      <a:pt x="267" y="533"/>
                    </a:cubicBezTo>
                    <a:cubicBezTo>
                      <a:pt x="338" y="533"/>
                      <a:pt x="405" y="504"/>
                      <a:pt x="456" y="455"/>
                    </a:cubicBezTo>
                    <a:cubicBezTo>
                      <a:pt x="505" y="405"/>
                      <a:pt x="533" y="337"/>
                      <a:pt x="533" y="266"/>
                    </a:cubicBezTo>
                    <a:cubicBezTo>
                      <a:pt x="533" y="196"/>
                      <a:pt x="505" y="128"/>
                      <a:pt x="456" y="78"/>
                    </a:cubicBezTo>
                    <a:cubicBezTo>
                      <a:pt x="405" y="29"/>
                      <a:pt x="338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3">
                <a:extLst>
                  <a:ext uri="{FF2B5EF4-FFF2-40B4-BE49-F238E27FC236}">
                    <a16:creationId xmlns:a16="http://schemas.microsoft.com/office/drawing/2014/main" id="{359BAC97-B6F9-6B25-3217-E20E3F50A0F8}"/>
                  </a:ext>
                </a:extLst>
              </p:cNvPr>
              <p:cNvSpPr/>
              <p:nvPr/>
            </p:nvSpPr>
            <p:spPr>
              <a:xfrm>
                <a:off x="5058377" y="4189422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7" y="1"/>
                    </a:moveTo>
                    <a:cubicBezTo>
                      <a:pt x="197" y="1"/>
                      <a:pt x="128" y="29"/>
                      <a:pt x="79" y="78"/>
                    </a:cubicBezTo>
                    <a:cubicBezTo>
                      <a:pt x="30" y="128"/>
                      <a:pt x="1" y="196"/>
                      <a:pt x="1" y="267"/>
                    </a:cubicBezTo>
                    <a:cubicBezTo>
                      <a:pt x="1" y="337"/>
                      <a:pt x="30" y="405"/>
                      <a:pt x="79" y="455"/>
                    </a:cubicBezTo>
                    <a:cubicBezTo>
                      <a:pt x="128" y="504"/>
                      <a:pt x="197" y="532"/>
                      <a:pt x="267" y="532"/>
                    </a:cubicBezTo>
                    <a:cubicBezTo>
                      <a:pt x="337" y="532"/>
                      <a:pt x="405" y="504"/>
                      <a:pt x="455" y="455"/>
                    </a:cubicBezTo>
                    <a:cubicBezTo>
                      <a:pt x="504" y="405"/>
                      <a:pt x="533" y="337"/>
                      <a:pt x="533" y="267"/>
                    </a:cubicBezTo>
                    <a:cubicBezTo>
                      <a:pt x="533" y="196"/>
                      <a:pt x="504" y="128"/>
                      <a:pt x="455" y="78"/>
                    </a:cubicBezTo>
                    <a:cubicBezTo>
                      <a:pt x="405" y="29"/>
                      <a:pt x="337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3">
                <a:extLst>
                  <a:ext uri="{FF2B5EF4-FFF2-40B4-BE49-F238E27FC236}">
                    <a16:creationId xmlns:a16="http://schemas.microsoft.com/office/drawing/2014/main" id="{F725236D-11C3-AEEA-35B9-0BCEA8A9BBBE}"/>
                  </a:ext>
                </a:extLst>
              </p:cNvPr>
              <p:cNvSpPr/>
              <p:nvPr/>
            </p:nvSpPr>
            <p:spPr>
              <a:xfrm>
                <a:off x="4785342" y="4319173"/>
                <a:ext cx="279503" cy="244876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7383" extrusionOk="0">
                    <a:moveTo>
                      <a:pt x="1541" y="5099"/>
                    </a:moveTo>
                    <a:lnTo>
                      <a:pt x="1541" y="6850"/>
                    </a:lnTo>
                    <a:lnTo>
                      <a:pt x="1001" y="6850"/>
                    </a:lnTo>
                    <a:lnTo>
                      <a:pt x="1001" y="5099"/>
                    </a:lnTo>
                    <a:close/>
                    <a:moveTo>
                      <a:pt x="5465" y="2932"/>
                    </a:moveTo>
                    <a:lnTo>
                      <a:pt x="5465" y="6850"/>
                    </a:lnTo>
                    <a:lnTo>
                      <a:pt x="4926" y="6850"/>
                    </a:lnTo>
                    <a:lnTo>
                      <a:pt x="4926" y="2932"/>
                    </a:lnTo>
                    <a:close/>
                    <a:moveTo>
                      <a:pt x="7427" y="532"/>
                    </a:moveTo>
                    <a:lnTo>
                      <a:pt x="7427" y="6850"/>
                    </a:lnTo>
                    <a:lnTo>
                      <a:pt x="6888" y="6850"/>
                    </a:lnTo>
                    <a:lnTo>
                      <a:pt x="6888" y="532"/>
                    </a:lnTo>
                    <a:close/>
                    <a:moveTo>
                      <a:pt x="6830" y="1"/>
                    </a:moveTo>
                    <a:cubicBezTo>
                      <a:pt x="6568" y="1"/>
                      <a:pt x="6356" y="213"/>
                      <a:pt x="6356" y="474"/>
                    </a:cubicBezTo>
                    <a:lnTo>
                      <a:pt x="6356" y="6850"/>
                    </a:lnTo>
                    <a:lnTo>
                      <a:pt x="5997" y="6850"/>
                    </a:lnTo>
                    <a:lnTo>
                      <a:pt x="5997" y="2874"/>
                    </a:lnTo>
                    <a:cubicBezTo>
                      <a:pt x="5997" y="2612"/>
                      <a:pt x="5784" y="2400"/>
                      <a:pt x="5522" y="2400"/>
                    </a:cubicBezTo>
                    <a:lnTo>
                      <a:pt x="4867" y="2400"/>
                    </a:lnTo>
                    <a:cubicBezTo>
                      <a:pt x="4606" y="2400"/>
                      <a:pt x="4394" y="2612"/>
                      <a:pt x="4394" y="2874"/>
                    </a:cubicBezTo>
                    <a:lnTo>
                      <a:pt x="4394" y="6850"/>
                    </a:lnTo>
                    <a:lnTo>
                      <a:pt x="4033" y="6850"/>
                    </a:lnTo>
                    <a:lnTo>
                      <a:pt x="4033" y="3483"/>
                    </a:lnTo>
                    <a:cubicBezTo>
                      <a:pt x="4033" y="3336"/>
                      <a:pt x="3914" y="3217"/>
                      <a:pt x="3769" y="3217"/>
                    </a:cubicBezTo>
                    <a:cubicBezTo>
                      <a:pt x="3621" y="3217"/>
                      <a:pt x="3503" y="3336"/>
                      <a:pt x="3503" y="3483"/>
                    </a:cubicBezTo>
                    <a:lnTo>
                      <a:pt x="3503" y="6850"/>
                    </a:lnTo>
                    <a:lnTo>
                      <a:pt x="2964" y="6850"/>
                    </a:lnTo>
                    <a:lnTo>
                      <a:pt x="2964" y="1306"/>
                    </a:lnTo>
                    <a:lnTo>
                      <a:pt x="3503" y="1306"/>
                    </a:lnTo>
                    <a:lnTo>
                      <a:pt x="3503" y="2065"/>
                    </a:lnTo>
                    <a:cubicBezTo>
                      <a:pt x="3503" y="2211"/>
                      <a:pt x="3621" y="2331"/>
                      <a:pt x="3769" y="2331"/>
                    </a:cubicBezTo>
                    <a:cubicBezTo>
                      <a:pt x="3914" y="2331"/>
                      <a:pt x="4033" y="2211"/>
                      <a:pt x="4033" y="2065"/>
                    </a:cubicBezTo>
                    <a:lnTo>
                      <a:pt x="4033" y="1248"/>
                    </a:lnTo>
                    <a:cubicBezTo>
                      <a:pt x="4033" y="987"/>
                      <a:pt x="3821" y="775"/>
                      <a:pt x="3560" y="775"/>
                    </a:cubicBezTo>
                    <a:lnTo>
                      <a:pt x="2905" y="775"/>
                    </a:lnTo>
                    <a:cubicBezTo>
                      <a:pt x="2644" y="775"/>
                      <a:pt x="2432" y="987"/>
                      <a:pt x="2432" y="1248"/>
                    </a:cubicBezTo>
                    <a:lnTo>
                      <a:pt x="2432" y="6850"/>
                    </a:lnTo>
                    <a:lnTo>
                      <a:pt x="2071" y="6850"/>
                    </a:lnTo>
                    <a:lnTo>
                      <a:pt x="2071" y="5041"/>
                    </a:lnTo>
                    <a:cubicBezTo>
                      <a:pt x="2071" y="4779"/>
                      <a:pt x="1859" y="4567"/>
                      <a:pt x="1598" y="4567"/>
                    </a:cubicBezTo>
                    <a:lnTo>
                      <a:pt x="943" y="4567"/>
                    </a:lnTo>
                    <a:cubicBezTo>
                      <a:pt x="682" y="4567"/>
                      <a:pt x="470" y="4779"/>
                      <a:pt x="470" y="5041"/>
                    </a:cubicBezTo>
                    <a:lnTo>
                      <a:pt x="470" y="6850"/>
                    </a:lnTo>
                    <a:lnTo>
                      <a:pt x="266" y="6850"/>
                    </a:lnTo>
                    <a:cubicBezTo>
                      <a:pt x="120" y="6850"/>
                      <a:pt x="0" y="6969"/>
                      <a:pt x="0" y="7116"/>
                    </a:cubicBezTo>
                    <a:cubicBezTo>
                      <a:pt x="0" y="7263"/>
                      <a:pt x="120" y="7382"/>
                      <a:pt x="266" y="7382"/>
                    </a:cubicBezTo>
                    <a:lnTo>
                      <a:pt x="8161" y="7382"/>
                    </a:lnTo>
                    <a:cubicBezTo>
                      <a:pt x="8308" y="7382"/>
                      <a:pt x="8427" y="7263"/>
                      <a:pt x="8427" y="7116"/>
                    </a:cubicBezTo>
                    <a:cubicBezTo>
                      <a:pt x="8427" y="6969"/>
                      <a:pt x="8309" y="6850"/>
                      <a:pt x="8161" y="6850"/>
                    </a:cubicBezTo>
                    <a:lnTo>
                      <a:pt x="7959" y="6850"/>
                    </a:lnTo>
                    <a:lnTo>
                      <a:pt x="7959" y="474"/>
                    </a:lnTo>
                    <a:cubicBezTo>
                      <a:pt x="7959" y="213"/>
                      <a:pt x="7746" y="1"/>
                      <a:pt x="7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3">
                <a:extLst>
                  <a:ext uri="{FF2B5EF4-FFF2-40B4-BE49-F238E27FC236}">
                    <a16:creationId xmlns:a16="http://schemas.microsoft.com/office/drawing/2014/main" id="{FFB74A70-A804-A713-DF6D-FAC67CA0DFED}"/>
                  </a:ext>
                </a:extLst>
              </p:cNvPr>
              <p:cNvSpPr/>
              <p:nvPr/>
            </p:nvSpPr>
            <p:spPr>
              <a:xfrm>
                <a:off x="4785375" y="4265408"/>
                <a:ext cx="88226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533" extrusionOk="0">
                    <a:moveTo>
                      <a:pt x="265" y="1"/>
                    </a:moveTo>
                    <a:cubicBezTo>
                      <a:pt x="120" y="1"/>
                      <a:pt x="0" y="120"/>
                      <a:pt x="0" y="267"/>
                    </a:cubicBezTo>
                    <a:cubicBezTo>
                      <a:pt x="0" y="413"/>
                      <a:pt x="120" y="533"/>
                      <a:pt x="265" y="533"/>
                    </a:cubicBezTo>
                    <a:lnTo>
                      <a:pt x="2394" y="533"/>
                    </a:lnTo>
                    <a:cubicBezTo>
                      <a:pt x="2542" y="533"/>
                      <a:pt x="2660" y="413"/>
                      <a:pt x="2660" y="267"/>
                    </a:cubicBezTo>
                    <a:cubicBezTo>
                      <a:pt x="2660" y="120"/>
                      <a:pt x="2542" y="1"/>
                      <a:pt x="2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3">
                <a:extLst>
                  <a:ext uri="{FF2B5EF4-FFF2-40B4-BE49-F238E27FC236}">
                    <a16:creationId xmlns:a16="http://schemas.microsoft.com/office/drawing/2014/main" id="{F7806069-673D-D8E5-5B72-22E8CB940212}"/>
                  </a:ext>
                </a:extLst>
              </p:cNvPr>
              <p:cNvSpPr/>
              <p:nvPr/>
            </p:nvSpPr>
            <p:spPr>
              <a:xfrm>
                <a:off x="4785375" y="4292340"/>
                <a:ext cx="88226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533" extrusionOk="0">
                    <a:moveTo>
                      <a:pt x="265" y="1"/>
                    </a:moveTo>
                    <a:cubicBezTo>
                      <a:pt x="120" y="1"/>
                      <a:pt x="0" y="121"/>
                      <a:pt x="0" y="267"/>
                    </a:cubicBezTo>
                    <a:cubicBezTo>
                      <a:pt x="0" y="414"/>
                      <a:pt x="120" y="533"/>
                      <a:pt x="265" y="533"/>
                    </a:cubicBezTo>
                    <a:lnTo>
                      <a:pt x="2394" y="533"/>
                    </a:lnTo>
                    <a:cubicBezTo>
                      <a:pt x="2542" y="533"/>
                      <a:pt x="2660" y="414"/>
                      <a:pt x="2660" y="267"/>
                    </a:cubicBezTo>
                    <a:cubicBezTo>
                      <a:pt x="2660" y="121"/>
                      <a:pt x="2542" y="1"/>
                      <a:pt x="2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3">
                <a:extLst>
                  <a:ext uri="{FF2B5EF4-FFF2-40B4-BE49-F238E27FC236}">
                    <a16:creationId xmlns:a16="http://schemas.microsoft.com/office/drawing/2014/main" id="{5F9D509C-4EDA-CFC9-E89B-E4CA708B2B66}"/>
                  </a:ext>
                </a:extLst>
              </p:cNvPr>
              <p:cNvSpPr/>
              <p:nvPr/>
            </p:nvSpPr>
            <p:spPr>
              <a:xfrm>
                <a:off x="4785342" y="4319306"/>
                <a:ext cx="49784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533" extrusionOk="0">
                    <a:moveTo>
                      <a:pt x="266" y="1"/>
                    </a:moveTo>
                    <a:cubicBezTo>
                      <a:pt x="120" y="1"/>
                      <a:pt x="0" y="120"/>
                      <a:pt x="0" y="267"/>
                    </a:cubicBezTo>
                    <a:cubicBezTo>
                      <a:pt x="0" y="414"/>
                      <a:pt x="120" y="533"/>
                      <a:pt x="266" y="533"/>
                    </a:cubicBezTo>
                    <a:lnTo>
                      <a:pt x="1235" y="533"/>
                    </a:lnTo>
                    <a:cubicBezTo>
                      <a:pt x="1381" y="533"/>
                      <a:pt x="1499" y="414"/>
                      <a:pt x="1499" y="267"/>
                    </a:cubicBezTo>
                    <a:cubicBezTo>
                      <a:pt x="1500" y="120"/>
                      <a:pt x="1381" y="1"/>
                      <a:pt x="1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3">
                <a:extLst>
                  <a:ext uri="{FF2B5EF4-FFF2-40B4-BE49-F238E27FC236}">
                    <a16:creationId xmlns:a16="http://schemas.microsoft.com/office/drawing/2014/main" id="{8DF4FC84-3D5F-259C-CE3F-C41CAAF82046}"/>
                  </a:ext>
                </a:extLst>
              </p:cNvPr>
              <p:cNvSpPr/>
              <p:nvPr/>
            </p:nvSpPr>
            <p:spPr>
              <a:xfrm>
                <a:off x="4981959" y="4265408"/>
                <a:ext cx="6825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3"/>
                      <a:pt x="120" y="533"/>
                      <a:pt x="267" y="533"/>
                    </a:cubicBezTo>
                    <a:lnTo>
                      <a:pt x="1791" y="533"/>
                    </a:lnTo>
                    <a:cubicBezTo>
                      <a:pt x="1938" y="533"/>
                      <a:pt x="2057" y="413"/>
                      <a:pt x="2057" y="267"/>
                    </a:cubicBezTo>
                    <a:cubicBezTo>
                      <a:pt x="2057" y="120"/>
                      <a:pt x="1938" y="1"/>
                      <a:pt x="1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3">
                <a:extLst>
                  <a:ext uri="{FF2B5EF4-FFF2-40B4-BE49-F238E27FC236}">
                    <a16:creationId xmlns:a16="http://schemas.microsoft.com/office/drawing/2014/main" id="{3FF6872D-881C-F625-7FF7-8B6BDE97B947}"/>
                  </a:ext>
                </a:extLst>
              </p:cNvPr>
              <p:cNvSpPr/>
              <p:nvPr/>
            </p:nvSpPr>
            <p:spPr>
              <a:xfrm>
                <a:off x="4777083" y="4189422"/>
                <a:ext cx="5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32" extrusionOk="0">
                    <a:moveTo>
                      <a:pt x="267" y="1"/>
                    </a:moveTo>
                    <a:cubicBezTo>
                      <a:pt x="119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471" y="532"/>
                    </a:lnTo>
                    <a:cubicBezTo>
                      <a:pt x="1618" y="532"/>
                      <a:pt x="1737" y="413"/>
                      <a:pt x="1737" y="266"/>
                    </a:cubicBezTo>
                    <a:cubicBezTo>
                      <a:pt x="1737" y="120"/>
                      <a:pt x="1618" y="1"/>
                      <a:pt x="14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03FC86-665D-9618-8649-A3AD6A30B239}"/>
              </a:ext>
            </a:extLst>
          </p:cNvPr>
          <p:cNvGrpSpPr/>
          <p:nvPr/>
        </p:nvGrpSpPr>
        <p:grpSpPr>
          <a:xfrm>
            <a:off x="4399123" y="1551064"/>
            <a:ext cx="364619" cy="420724"/>
            <a:chOff x="5893688" y="1616217"/>
            <a:chExt cx="828600" cy="956100"/>
          </a:xfrm>
        </p:grpSpPr>
        <p:sp>
          <p:nvSpPr>
            <p:cNvPr id="1452" name="Google Shape;1452;p43">
              <a:extLst>
                <a:ext uri="{FF2B5EF4-FFF2-40B4-BE49-F238E27FC236}">
                  <a16:creationId xmlns:a16="http://schemas.microsoft.com/office/drawing/2014/main" id="{F6923744-0050-1E7A-6261-F0585C8B3B69}"/>
                </a:ext>
              </a:extLst>
            </p:cNvPr>
            <p:cNvSpPr/>
            <p:nvPr/>
          </p:nvSpPr>
          <p:spPr>
            <a:xfrm rot="5400000">
              <a:off x="5829938" y="1679967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3" name="Google Shape;1483;p43">
              <a:extLst>
                <a:ext uri="{FF2B5EF4-FFF2-40B4-BE49-F238E27FC236}">
                  <a16:creationId xmlns:a16="http://schemas.microsoft.com/office/drawing/2014/main" id="{32CA7B3F-43B2-D905-9587-F7A4D2822199}"/>
                </a:ext>
              </a:extLst>
            </p:cNvPr>
            <p:cNvGrpSpPr/>
            <p:nvPr/>
          </p:nvGrpSpPr>
          <p:grpSpPr>
            <a:xfrm>
              <a:off x="6039636" y="1826744"/>
              <a:ext cx="536704" cy="535077"/>
              <a:chOff x="6087962" y="4002888"/>
              <a:chExt cx="602023" cy="600199"/>
            </a:xfrm>
          </p:grpSpPr>
          <p:sp>
            <p:nvSpPr>
              <p:cNvPr id="1484" name="Google Shape;1484;p43">
                <a:extLst>
                  <a:ext uri="{FF2B5EF4-FFF2-40B4-BE49-F238E27FC236}">
                    <a16:creationId xmlns:a16="http://schemas.microsoft.com/office/drawing/2014/main" id="{3C83595B-C7A4-0C92-39B6-38D958CD3E66}"/>
                  </a:ext>
                </a:extLst>
              </p:cNvPr>
              <p:cNvSpPr/>
              <p:nvPr/>
            </p:nvSpPr>
            <p:spPr>
              <a:xfrm>
                <a:off x="6270881" y="4002888"/>
                <a:ext cx="380763" cy="270116"/>
              </a:xfrm>
              <a:custGeom>
                <a:avLst/>
                <a:gdLst/>
                <a:ahLst/>
                <a:cxnLst/>
                <a:rect l="l" t="t" r="r" b="b"/>
                <a:pathLst>
                  <a:path w="11480" h="8144" extrusionOk="0">
                    <a:moveTo>
                      <a:pt x="4361" y="2371"/>
                    </a:moveTo>
                    <a:lnTo>
                      <a:pt x="4361" y="7613"/>
                    </a:lnTo>
                    <a:lnTo>
                      <a:pt x="2245" y="7613"/>
                    </a:lnTo>
                    <a:lnTo>
                      <a:pt x="2245" y="2371"/>
                    </a:lnTo>
                    <a:close/>
                    <a:moveTo>
                      <a:pt x="8971" y="4039"/>
                    </a:moveTo>
                    <a:lnTo>
                      <a:pt x="8971" y="7613"/>
                    </a:lnTo>
                    <a:lnTo>
                      <a:pt x="7197" y="7613"/>
                    </a:lnTo>
                    <a:lnTo>
                      <a:pt x="7197" y="4039"/>
                    </a:lnTo>
                    <a:close/>
                    <a:moveTo>
                      <a:pt x="4841" y="1"/>
                    </a:moveTo>
                    <a:cubicBezTo>
                      <a:pt x="4576" y="1"/>
                      <a:pt x="4361" y="216"/>
                      <a:pt x="4361" y="480"/>
                    </a:cubicBezTo>
                    <a:lnTo>
                      <a:pt x="4361" y="1839"/>
                    </a:lnTo>
                    <a:lnTo>
                      <a:pt x="2193" y="1839"/>
                    </a:lnTo>
                    <a:cubicBezTo>
                      <a:pt x="1929" y="1839"/>
                      <a:pt x="1714" y="2055"/>
                      <a:pt x="1714" y="2319"/>
                    </a:cubicBezTo>
                    <a:lnTo>
                      <a:pt x="1714" y="7613"/>
                    </a:lnTo>
                    <a:lnTo>
                      <a:pt x="267" y="7613"/>
                    </a:lnTo>
                    <a:cubicBezTo>
                      <a:pt x="120" y="7613"/>
                      <a:pt x="1" y="7732"/>
                      <a:pt x="1" y="7878"/>
                    </a:cubicBezTo>
                    <a:cubicBezTo>
                      <a:pt x="1" y="8026"/>
                      <a:pt x="120" y="8144"/>
                      <a:pt x="267" y="8144"/>
                    </a:cubicBezTo>
                    <a:lnTo>
                      <a:pt x="11214" y="8144"/>
                    </a:lnTo>
                    <a:cubicBezTo>
                      <a:pt x="11361" y="8144"/>
                      <a:pt x="11480" y="8024"/>
                      <a:pt x="11480" y="7878"/>
                    </a:cubicBezTo>
                    <a:cubicBezTo>
                      <a:pt x="11480" y="7732"/>
                      <a:pt x="11361" y="7613"/>
                      <a:pt x="11214" y="7613"/>
                    </a:cubicBezTo>
                    <a:lnTo>
                      <a:pt x="9502" y="7613"/>
                    </a:lnTo>
                    <a:lnTo>
                      <a:pt x="9502" y="3986"/>
                    </a:lnTo>
                    <a:cubicBezTo>
                      <a:pt x="9502" y="3722"/>
                      <a:pt x="9287" y="3507"/>
                      <a:pt x="9023" y="3507"/>
                    </a:cubicBezTo>
                    <a:lnTo>
                      <a:pt x="7197" y="3507"/>
                    </a:lnTo>
                    <a:lnTo>
                      <a:pt x="7197" y="2915"/>
                    </a:lnTo>
                    <a:cubicBezTo>
                      <a:pt x="7197" y="2769"/>
                      <a:pt x="7078" y="2649"/>
                      <a:pt x="6931" y="2649"/>
                    </a:cubicBezTo>
                    <a:cubicBezTo>
                      <a:pt x="6785" y="2649"/>
                      <a:pt x="6666" y="2769"/>
                      <a:pt x="6666" y="2915"/>
                    </a:cubicBezTo>
                    <a:lnTo>
                      <a:pt x="6666" y="7613"/>
                    </a:lnTo>
                    <a:lnTo>
                      <a:pt x="4892" y="7613"/>
                    </a:lnTo>
                    <a:lnTo>
                      <a:pt x="4892" y="532"/>
                    </a:lnTo>
                    <a:lnTo>
                      <a:pt x="6666" y="532"/>
                    </a:lnTo>
                    <a:lnTo>
                      <a:pt x="6666" y="1497"/>
                    </a:lnTo>
                    <a:cubicBezTo>
                      <a:pt x="6666" y="1644"/>
                      <a:pt x="6785" y="1763"/>
                      <a:pt x="6931" y="1763"/>
                    </a:cubicBezTo>
                    <a:cubicBezTo>
                      <a:pt x="7078" y="1763"/>
                      <a:pt x="7197" y="1644"/>
                      <a:pt x="7197" y="1497"/>
                    </a:cubicBezTo>
                    <a:lnTo>
                      <a:pt x="7197" y="480"/>
                    </a:lnTo>
                    <a:cubicBezTo>
                      <a:pt x="7197" y="216"/>
                      <a:pt x="6983" y="1"/>
                      <a:pt x="6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3">
                <a:extLst>
                  <a:ext uri="{FF2B5EF4-FFF2-40B4-BE49-F238E27FC236}">
                    <a16:creationId xmlns:a16="http://schemas.microsoft.com/office/drawing/2014/main" id="{A2CB7FBC-1C67-4B02-1C00-33B57A0BC1DE}"/>
                  </a:ext>
                </a:extLst>
              </p:cNvPr>
              <p:cNvSpPr/>
              <p:nvPr/>
            </p:nvSpPr>
            <p:spPr>
              <a:xfrm>
                <a:off x="6574430" y="4002888"/>
                <a:ext cx="77214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329" extrusionOk="0">
                    <a:moveTo>
                      <a:pt x="1164" y="532"/>
                    </a:moveTo>
                    <a:cubicBezTo>
                      <a:pt x="1513" y="532"/>
                      <a:pt x="1796" y="816"/>
                      <a:pt x="1796" y="1165"/>
                    </a:cubicBezTo>
                    <a:cubicBezTo>
                      <a:pt x="1796" y="1513"/>
                      <a:pt x="1513" y="1796"/>
                      <a:pt x="1164" y="1796"/>
                    </a:cubicBezTo>
                    <a:cubicBezTo>
                      <a:pt x="816" y="1796"/>
                      <a:pt x="532" y="1513"/>
                      <a:pt x="532" y="1165"/>
                    </a:cubicBezTo>
                    <a:cubicBezTo>
                      <a:pt x="532" y="816"/>
                      <a:pt x="816" y="532"/>
                      <a:pt x="1164" y="532"/>
                    </a:cubicBezTo>
                    <a:close/>
                    <a:moveTo>
                      <a:pt x="1164" y="1"/>
                    </a:moveTo>
                    <a:cubicBezTo>
                      <a:pt x="522" y="1"/>
                      <a:pt x="0" y="523"/>
                      <a:pt x="0" y="1165"/>
                    </a:cubicBezTo>
                    <a:cubicBezTo>
                      <a:pt x="0" y="1807"/>
                      <a:pt x="522" y="2328"/>
                      <a:pt x="1164" y="2328"/>
                    </a:cubicBezTo>
                    <a:cubicBezTo>
                      <a:pt x="1806" y="2328"/>
                      <a:pt x="2328" y="1807"/>
                      <a:pt x="2328" y="1165"/>
                    </a:cubicBezTo>
                    <a:cubicBezTo>
                      <a:pt x="2328" y="523"/>
                      <a:pt x="1806" y="1"/>
                      <a:pt x="1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3">
                <a:extLst>
                  <a:ext uri="{FF2B5EF4-FFF2-40B4-BE49-F238E27FC236}">
                    <a16:creationId xmlns:a16="http://schemas.microsoft.com/office/drawing/2014/main" id="{14EFDBB0-E7D4-848F-E016-6EE420E7ACB9}"/>
                  </a:ext>
                </a:extLst>
              </p:cNvPr>
              <p:cNvSpPr/>
              <p:nvPr/>
            </p:nvSpPr>
            <p:spPr>
              <a:xfrm>
                <a:off x="6443219" y="4032672"/>
                <a:ext cx="3611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823" y="533"/>
                    </a:lnTo>
                    <a:cubicBezTo>
                      <a:pt x="970" y="533"/>
                      <a:pt x="1089" y="414"/>
                      <a:pt x="1089" y="267"/>
                    </a:cubicBezTo>
                    <a:cubicBezTo>
                      <a:pt x="1089" y="120"/>
                      <a:pt x="970" y="1"/>
                      <a:pt x="8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3">
                <a:extLst>
                  <a:ext uri="{FF2B5EF4-FFF2-40B4-BE49-F238E27FC236}">
                    <a16:creationId xmlns:a16="http://schemas.microsoft.com/office/drawing/2014/main" id="{8CD7E358-C6CF-3D36-3A86-C4F3BEB8ECD5}"/>
                  </a:ext>
                </a:extLst>
              </p:cNvPr>
              <p:cNvSpPr/>
              <p:nvPr/>
            </p:nvSpPr>
            <p:spPr>
              <a:xfrm>
                <a:off x="6443219" y="4059637"/>
                <a:ext cx="3611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823" y="532"/>
                    </a:lnTo>
                    <a:cubicBezTo>
                      <a:pt x="970" y="532"/>
                      <a:pt x="1089" y="413"/>
                      <a:pt x="1089" y="266"/>
                    </a:cubicBezTo>
                    <a:cubicBezTo>
                      <a:pt x="1089" y="119"/>
                      <a:pt x="970" y="0"/>
                      <a:pt x="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3">
                <a:extLst>
                  <a:ext uri="{FF2B5EF4-FFF2-40B4-BE49-F238E27FC236}">
                    <a16:creationId xmlns:a16="http://schemas.microsoft.com/office/drawing/2014/main" id="{D9362B53-A352-D363-276D-8C66D657206C}"/>
                  </a:ext>
                </a:extLst>
              </p:cNvPr>
              <p:cNvSpPr/>
              <p:nvPr/>
            </p:nvSpPr>
            <p:spPr>
              <a:xfrm>
                <a:off x="6443219" y="4086602"/>
                <a:ext cx="3611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2"/>
                      <a:pt x="119" y="531"/>
                      <a:pt x="266" y="531"/>
                    </a:cubicBezTo>
                    <a:lnTo>
                      <a:pt x="823" y="531"/>
                    </a:lnTo>
                    <a:cubicBezTo>
                      <a:pt x="970" y="531"/>
                      <a:pt x="1089" y="412"/>
                      <a:pt x="1089" y="266"/>
                    </a:cubicBezTo>
                    <a:cubicBezTo>
                      <a:pt x="1089" y="118"/>
                      <a:pt x="970" y="0"/>
                      <a:pt x="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3">
                <a:extLst>
                  <a:ext uri="{FF2B5EF4-FFF2-40B4-BE49-F238E27FC236}">
                    <a16:creationId xmlns:a16="http://schemas.microsoft.com/office/drawing/2014/main" id="{EDF73A46-1B0A-C5F7-A208-0CAF2508813B}"/>
                  </a:ext>
                </a:extLst>
              </p:cNvPr>
              <p:cNvSpPr/>
              <p:nvPr/>
            </p:nvSpPr>
            <p:spPr>
              <a:xfrm>
                <a:off x="6443219" y="4113534"/>
                <a:ext cx="3611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2"/>
                      <a:pt x="119" y="531"/>
                      <a:pt x="266" y="531"/>
                    </a:cubicBezTo>
                    <a:lnTo>
                      <a:pt x="823" y="531"/>
                    </a:lnTo>
                    <a:cubicBezTo>
                      <a:pt x="970" y="531"/>
                      <a:pt x="1089" y="412"/>
                      <a:pt x="1089" y="266"/>
                    </a:cubicBezTo>
                    <a:cubicBezTo>
                      <a:pt x="1089" y="119"/>
                      <a:pt x="970" y="0"/>
                      <a:pt x="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3">
                <a:extLst>
                  <a:ext uri="{FF2B5EF4-FFF2-40B4-BE49-F238E27FC236}">
                    <a16:creationId xmlns:a16="http://schemas.microsoft.com/office/drawing/2014/main" id="{0F9591C0-7177-26D1-5EF7-E3F35A53567D}"/>
                  </a:ext>
                </a:extLst>
              </p:cNvPr>
              <p:cNvSpPr/>
              <p:nvPr/>
            </p:nvSpPr>
            <p:spPr>
              <a:xfrm>
                <a:off x="6443219" y="4140466"/>
                <a:ext cx="3611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823" y="532"/>
                    </a:lnTo>
                    <a:cubicBezTo>
                      <a:pt x="970" y="532"/>
                      <a:pt x="1089" y="413"/>
                      <a:pt x="1089" y="266"/>
                    </a:cubicBezTo>
                    <a:cubicBezTo>
                      <a:pt x="1089" y="120"/>
                      <a:pt x="970" y="1"/>
                      <a:pt x="8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3">
                <a:extLst>
                  <a:ext uri="{FF2B5EF4-FFF2-40B4-BE49-F238E27FC236}">
                    <a16:creationId xmlns:a16="http://schemas.microsoft.com/office/drawing/2014/main" id="{323876AC-53CB-1420-C8E4-96BE79E1FF9F}"/>
                  </a:ext>
                </a:extLst>
              </p:cNvPr>
              <p:cNvSpPr/>
              <p:nvPr/>
            </p:nvSpPr>
            <p:spPr>
              <a:xfrm>
                <a:off x="6443219" y="4167399"/>
                <a:ext cx="3611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3"/>
                      <a:pt x="266" y="533"/>
                    </a:cubicBezTo>
                    <a:lnTo>
                      <a:pt x="823" y="533"/>
                    </a:lnTo>
                    <a:cubicBezTo>
                      <a:pt x="970" y="533"/>
                      <a:pt x="1089" y="413"/>
                      <a:pt x="1089" y="267"/>
                    </a:cubicBezTo>
                    <a:cubicBezTo>
                      <a:pt x="1089" y="120"/>
                      <a:pt x="970" y="1"/>
                      <a:pt x="8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3">
                <a:extLst>
                  <a:ext uri="{FF2B5EF4-FFF2-40B4-BE49-F238E27FC236}">
                    <a16:creationId xmlns:a16="http://schemas.microsoft.com/office/drawing/2014/main" id="{AF7EF1E7-A9B5-566A-ECEA-8619A41166B7}"/>
                  </a:ext>
                </a:extLst>
              </p:cNvPr>
              <p:cNvSpPr/>
              <p:nvPr/>
            </p:nvSpPr>
            <p:spPr>
              <a:xfrm>
                <a:off x="6443219" y="4194364"/>
                <a:ext cx="3611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823" y="532"/>
                    </a:lnTo>
                    <a:cubicBezTo>
                      <a:pt x="970" y="532"/>
                      <a:pt x="1089" y="413"/>
                      <a:pt x="1089" y="267"/>
                    </a:cubicBezTo>
                    <a:cubicBezTo>
                      <a:pt x="1089" y="120"/>
                      <a:pt x="970" y="1"/>
                      <a:pt x="8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3">
                <a:extLst>
                  <a:ext uri="{FF2B5EF4-FFF2-40B4-BE49-F238E27FC236}">
                    <a16:creationId xmlns:a16="http://schemas.microsoft.com/office/drawing/2014/main" id="{C7631A89-DB16-E899-072F-9A7A302F9E17}"/>
                  </a:ext>
                </a:extLst>
              </p:cNvPr>
              <p:cNvSpPr/>
              <p:nvPr/>
            </p:nvSpPr>
            <p:spPr>
              <a:xfrm>
                <a:off x="6443219" y="4221329"/>
                <a:ext cx="3611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823" y="532"/>
                    </a:lnTo>
                    <a:cubicBezTo>
                      <a:pt x="970" y="532"/>
                      <a:pt x="1089" y="413"/>
                      <a:pt x="1089" y="266"/>
                    </a:cubicBezTo>
                    <a:cubicBezTo>
                      <a:pt x="1089" y="119"/>
                      <a:pt x="970" y="0"/>
                      <a:pt x="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3">
                <a:extLst>
                  <a:ext uri="{FF2B5EF4-FFF2-40B4-BE49-F238E27FC236}">
                    <a16:creationId xmlns:a16="http://schemas.microsoft.com/office/drawing/2014/main" id="{69B4783F-124B-7298-68AF-8ED730B35EC7}"/>
                  </a:ext>
                </a:extLst>
              </p:cNvPr>
              <p:cNvSpPr/>
              <p:nvPr/>
            </p:nvSpPr>
            <p:spPr>
              <a:xfrm>
                <a:off x="6388228" y="4205840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1"/>
                    </a:moveTo>
                    <a:cubicBezTo>
                      <a:pt x="196" y="1"/>
                      <a:pt x="127" y="30"/>
                      <a:pt x="78" y="79"/>
                    </a:cubicBezTo>
                    <a:cubicBezTo>
                      <a:pt x="28" y="128"/>
                      <a:pt x="0" y="197"/>
                      <a:pt x="0" y="267"/>
                    </a:cubicBezTo>
                    <a:cubicBezTo>
                      <a:pt x="0" y="337"/>
                      <a:pt x="28" y="405"/>
                      <a:pt x="78" y="455"/>
                    </a:cubicBezTo>
                    <a:cubicBezTo>
                      <a:pt x="127" y="504"/>
                      <a:pt x="196" y="533"/>
                      <a:pt x="266" y="533"/>
                    </a:cubicBezTo>
                    <a:cubicBezTo>
                      <a:pt x="336" y="533"/>
                      <a:pt x="405" y="504"/>
                      <a:pt x="454" y="455"/>
                    </a:cubicBezTo>
                    <a:cubicBezTo>
                      <a:pt x="503" y="405"/>
                      <a:pt x="532" y="337"/>
                      <a:pt x="532" y="267"/>
                    </a:cubicBezTo>
                    <a:cubicBezTo>
                      <a:pt x="532" y="197"/>
                      <a:pt x="503" y="128"/>
                      <a:pt x="454" y="79"/>
                    </a:cubicBezTo>
                    <a:cubicBezTo>
                      <a:pt x="405" y="30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3">
                <a:extLst>
                  <a:ext uri="{FF2B5EF4-FFF2-40B4-BE49-F238E27FC236}">
                    <a16:creationId xmlns:a16="http://schemas.microsoft.com/office/drawing/2014/main" id="{1DB9B556-A698-5557-06E5-AF0368FB016B}"/>
                  </a:ext>
                </a:extLst>
              </p:cNvPr>
              <p:cNvSpPr/>
              <p:nvPr/>
            </p:nvSpPr>
            <p:spPr>
              <a:xfrm>
                <a:off x="6388228" y="4169422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6" y="0"/>
                    </a:moveTo>
                    <a:cubicBezTo>
                      <a:pt x="195" y="0"/>
                      <a:pt x="127" y="28"/>
                      <a:pt x="78" y="77"/>
                    </a:cubicBezTo>
                    <a:cubicBezTo>
                      <a:pt x="28" y="128"/>
                      <a:pt x="0" y="195"/>
                      <a:pt x="0" y="265"/>
                    </a:cubicBezTo>
                    <a:cubicBezTo>
                      <a:pt x="0" y="336"/>
                      <a:pt x="28" y="404"/>
                      <a:pt x="78" y="454"/>
                    </a:cubicBezTo>
                    <a:cubicBezTo>
                      <a:pt x="127" y="503"/>
                      <a:pt x="196" y="531"/>
                      <a:pt x="266" y="531"/>
                    </a:cubicBezTo>
                    <a:cubicBezTo>
                      <a:pt x="336" y="531"/>
                      <a:pt x="405" y="503"/>
                      <a:pt x="454" y="454"/>
                    </a:cubicBezTo>
                    <a:cubicBezTo>
                      <a:pt x="503" y="404"/>
                      <a:pt x="532" y="336"/>
                      <a:pt x="532" y="265"/>
                    </a:cubicBezTo>
                    <a:cubicBezTo>
                      <a:pt x="532" y="195"/>
                      <a:pt x="503" y="128"/>
                      <a:pt x="454" y="77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3">
                <a:extLst>
                  <a:ext uri="{FF2B5EF4-FFF2-40B4-BE49-F238E27FC236}">
                    <a16:creationId xmlns:a16="http://schemas.microsoft.com/office/drawing/2014/main" id="{3999500C-FE21-A81F-F78F-F25ABFD69FE0}"/>
                  </a:ext>
                </a:extLst>
              </p:cNvPr>
              <p:cNvSpPr/>
              <p:nvPr/>
            </p:nvSpPr>
            <p:spPr>
              <a:xfrm>
                <a:off x="6388228" y="4132937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1"/>
                    </a:moveTo>
                    <a:cubicBezTo>
                      <a:pt x="195" y="1"/>
                      <a:pt x="127" y="29"/>
                      <a:pt x="78" y="79"/>
                    </a:cubicBezTo>
                    <a:cubicBezTo>
                      <a:pt x="28" y="129"/>
                      <a:pt x="0" y="197"/>
                      <a:pt x="0" y="268"/>
                    </a:cubicBezTo>
                    <a:cubicBezTo>
                      <a:pt x="0" y="336"/>
                      <a:pt x="28" y="405"/>
                      <a:pt x="78" y="455"/>
                    </a:cubicBezTo>
                    <a:cubicBezTo>
                      <a:pt x="127" y="505"/>
                      <a:pt x="195" y="532"/>
                      <a:pt x="266" y="532"/>
                    </a:cubicBezTo>
                    <a:cubicBezTo>
                      <a:pt x="336" y="532"/>
                      <a:pt x="405" y="505"/>
                      <a:pt x="454" y="455"/>
                    </a:cubicBezTo>
                    <a:cubicBezTo>
                      <a:pt x="503" y="405"/>
                      <a:pt x="532" y="337"/>
                      <a:pt x="532" y="268"/>
                    </a:cubicBezTo>
                    <a:cubicBezTo>
                      <a:pt x="532" y="197"/>
                      <a:pt x="503" y="129"/>
                      <a:pt x="454" y="79"/>
                    </a:cubicBezTo>
                    <a:cubicBezTo>
                      <a:pt x="405" y="29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3">
                <a:extLst>
                  <a:ext uri="{FF2B5EF4-FFF2-40B4-BE49-F238E27FC236}">
                    <a16:creationId xmlns:a16="http://schemas.microsoft.com/office/drawing/2014/main" id="{83E74C78-CF64-DBD1-0A08-6F82AE0BDA51}"/>
                  </a:ext>
                </a:extLst>
              </p:cNvPr>
              <p:cNvSpPr/>
              <p:nvPr/>
            </p:nvSpPr>
            <p:spPr>
              <a:xfrm>
                <a:off x="6388228" y="4096520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6" y="0"/>
                    </a:moveTo>
                    <a:cubicBezTo>
                      <a:pt x="195" y="0"/>
                      <a:pt x="127" y="28"/>
                      <a:pt x="78" y="78"/>
                    </a:cubicBezTo>
                    <a:cubicBezTo>
                      <a:pt x="28" y="127"/>
                      <a:pt x="0" y="196"/>
                      <a:pt x="0" y="266"/>
                    </a:cubicBezTo>
                    <a:cubicBezTo>
                      <a:pt x="0" y="336"/>
                      <a:pt x="28" y="405"/>
                      <a:pt x="78" y="454"/>
                    </a:cubicBezTo>
                    <a:cubicBezTo>
                      <a:pt x="127" y="503"/>
                      <a:pt x="195" y="532"/>
                      <a:pt x="266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3" y="405"/>
                      <a:pt x="532" y="336"/>
                      <a:pt x="532" y="266"/>
                    </a:cubicBezTo>
                    <a:cubicBezTo>
                      <a:pt x="532" y="196"/>
                      <a:pt x="503" y="127"/>
                      <a:pt x="454" y="78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3">
                <a:extLst>
                  <a:ext uri="{FF2B5EF4-FFF2-40B4-BE49-F238E27FC236}">
                    <a16:creationId xmlns:a16="http://schemas.microsoft.com/office/drawing/2014/main" id="{946DDBF4-CFA2-EDE1-EFDF-95EC24ADB9F9}"/>
                  </a:ext>
                </a:extLst>
              </p:cNvPr>
              <p:cNvSpPr/>
              <p:nvPr/>
            </p:nvSpPr>
            <p:spPr>
              <a:xfrm>
                <a:off x="6355027" y="4205840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1"/>
                    </a:moveTo>
                    <a:cubicBezTo>
                      <a:pt x="196" y="1"/>
                      <a:pt x="127" y="30"/>
                      <a:pt x="78" y="79"/>
                    </a:cubicBezTo>
                    <a:cubicBezTo>
                      <a:pt x="29" y="128"/>
                      <a:pt x="0" y="197"/>
                      <a:pt x="0" y="267"/>
                    </a:cubicBezTo>
                    <a:cubicBezTo>
                      <a:pt x="0" y="337"/>
                      <a:pt x="29" y="405"/>
                      <a:pt x="78" y="455"/>
                    </a:cubicBezTo>
                    <a:cubicBezTo>
                      <a:pt x="127" y="504"/>
                      <a:pt x="196" y="533"/>
                      <a:pt x="266" y="533"/>
                    </a:cubicBezTo>
                    <a:cubicBezTo>
                      <a:pt x="336" y="533"/>
                      <a:pt x="405" y="504"/>
                      <a:pt x="454" y="455"/>
                    </a:cubicBezTo>
                    <a:cubicBezTo>
                      <a:pt x="503" y="405"/>
                      <a:pt x="532" y="337"/>
                      <a:pt x="532" y="267"/>
                    </a:cubicBezTo>
                    <a:cubicBezTo>
                      <a:pt x="532" y="197"/>
                      <a:pt x="503" y="128"/>
                      <a:pt x="454" y="79"/>
                    </a:cubicBezTo>
                    <a:cubicBezTo>
                      <a:pt x="405" y="30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3">
                <a:extLst>
                  <a:ext uri="{FF2B5EF4-FFF2-40B4-BE49-F238E27FC236}">
                    <a16:creationId xmlns:a16="http://schemas.microsoft.com/office/drawing/2014/main" id="{E7F3B0EA-2431-C43B-7C2D-AD7E9832BF96}"/>
                  </a:ext>
                </a:extLst>
              </p:cNvPr>
              <p:cNvSpPr/>
              <p:nvPr/>
            </p:nvSpPr>
            <p:spPr>
              <a:xfrm>
                <a:off x="6355027" y="4169422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6" y="0"/>
                    </a:moveTo>
                    <a:cubicBezTo>
                      <a:pt x="196" y="0"/>
                      <a:pt x="127" y="28"/>
                      <a:pt x="78" y="77"/>
                    </a:cubicBezTo>
                    <a:cubicBezTo>
                      <a:pt x="29" y="128"/>
                      <a:pt x="0" y="195"/>
                      <a:pt x="0" y="266"/>
                    </a:cubicBezTo>
                    <a:cubicBezTo>
                      <a:pt x="0" y="336"/>
                      <a:pt x="29" y="404"/>
                      <a:pt x="78" y="454"/>
                    </a:cubicBezTo>
                    <a:cubicBezTo>
                      <a:pt x="127" y="503"/>
                      <a:pt x="196" y="531"/>
                      <a:pt x="266" y="531"/>
                    </a:cubicBezTo>
                    <a:cubicBezTo>
                      <a:pt x="336" y="531"/>
                      <a:pt x="405" y="503"/>
                      <a:pt x="454" y="454"/>
                    </a:cubicBezTo>
                    <a:cubicBezTo>
                      <a:pt x="503" y="404"/>
                      <a:pt x="532" y="336"/>
                      <a:pt x="532" y="266"/>
                    </a:cubicBezTo>
                    <a:cubicBezTo>
                      <a:pt x="532" y="195"/>
                      <a:pt x="503" y="128"/>
                      <a:pt x="454" y="77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3">
                <a:extLst>
                  <a:ext uri="{FF2B5EF4-FFF2-40B4-BE49-F238E27FC236}">
                    <a16:creationId xmlns:a16="http://schemas.microsoft.com/office/drawing/2014/main" id="{63A8D313-8FC2-EB64-66FF-6448F14DB26A}"/>
                  </a:ext>
                </a:extLst>
              </p:cNvPr>
              <p:cNvSpPr/>
              <p:nvPr/>
            </p:nvSpPr>
            <p:spPr>
              <a:xfrm>
                <a:off x="6355027" y="4132937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1"/>
                    </a:moveTo>
                    <a:cubicBezTo>
                      <a:pt x="196" y="1"/>
                      <a:pt x="127" y="29"/>
                      <a:pt x="78" y="79"/>
                    </a:cubicBezTo>
                    <a:cubicBezTo>
                      <a:pt x="29" y="129"/>
                      <a:pt x="0" y="197"/>
                      <a:pt x="0" y="267"/>
                    </a:cubicBezTo>
                    <a:cubicBezTo>
                      <a:pt x="0" y="337"/>
                      <a:pt x="29" y="405"/>
                      <a:pt x="78" y="455"/>
                    </a:cubicBezTo>
                    <a:cubicBezTo>
                      <a:pt x="127" y="505"/>
                      <a:pt x="196" y="532"/>
                      <a:pt x="266" y="532"/>
                    </a:cubicBezTo>
                    <a:cubicBezTo>
                      <a:pt x="336" y="532"/>
                      <a:pt x="405" y="505"/>
                      <a:pt x="454" y="455"/>
                    </a:cubicBezTo>
                    <a:cubicBezTo>
                      <a:pt x="503" y="405"/>
                      <a:pt x="532" y="337"/>
                      <a:pt x="532" y="267"/>
                    </a:cubicBezTo>
                    <a:cubicBezTo>
                      <a:pt x="532" y="197"/>
                      <a:pt x="503" y="129"/>
                      <a:pt x="454" y="79"/>
                    </a:cubicBezTo>
                    <a:cubicBezTo>
                      <a:pt x="405" y="29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3">
                <a:extLst>
                  <a:ext uri="{FF2B5EF4-FFF2-40B4-BE49-F238E27FC236}">
                    <a16:creationId xmlns:a16="http://schemas.microsoft.com/office/drawing/2014/main" id="{8BA53AC1-C52C-5901-667C-0092365D9C06}"/>
                  </a:ext>
                </a:extLst>
              </p:cNvPr>
              <p:cNvSpPr/>
              <p:nvPr/>
            </p:nvSpPr>
            <p:spPr>
              <a:xfrm>
                <a:off x="6355027" y="4096520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6" y="0"/>
                    </a:moveTo>
                    <a:cubicBezTo>
                      <a:pt x="196" y="0"/>
                      <a:pt x="127" y="28"/>
                      <a:pt x="78" y="78"/>
                    </a:cubicBezTo>
                    <a:cubicBezTo>
                      <a:pt x="29" y="127"/>
                      <a:pt x="0" y="196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7" y="503"/>
                      <a:pt x="196" y="532"/>
                      <a:pt x="266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3" y="405"/>
                      <a:pt x="532" y="336"/>
                      <a:pt x="532" y="266"/>
                    </a:cubicBezTo>
                    <a:cubicBezTo>
                      <a:pt x="532" y="196"/>
                      <a:pt x="503" y="127"/>
                      <a:pt x="454" y="78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3">
                <a:extLst>
                  <a:ext uri="{FF2B5EF4-FFF2-40B4-BE49-F238E27FC236}">
                    <a16:creationId xmlns:a16="http://schemas.microsoft.com/office/drawing/2014/main" id="{48E3D0D2-488C-B9F4-DE01-227E4F8E563A}"/>
                  </a:ext>
                </a:extLst>
              </p:cNvPr>
              <p:cNvSpPr/>
              <p:nvPr/>
            </p:nvSpPr>
            <p:spPr>
              <a:xfrm>
                <a:off x="6518841" y="4145607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582"/>
                    </a:lnTo>
                    <a:cubicBezTo>
                      <a:pt x="1" y="729"/>
                      <a:pt x="120" y="848"/>
                      <a:pt x="267" y="848"/>
                    </a:cubicBezTo>
                    <a:cubicBezTo>
                      <a:pt x="413" y="848"/>
                      <a:pt x="533" y="729"/>
                      <a:pt x="533" y="582"/>
                    </a:cubicBezTo>
                    <a:lnTo>
                      <a:pt x="533" y="267"/>
                    </a:lnTo>
                    <a:cubicBezTo>
                      <a:pt x="533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3">
                <a:extLst>
                  <a:ext uri="{FF2B5EF4-FFF2-40B4-BE49-F238E27FC236}">
                    <a16:creationId xmlns:a16="http://schemas.microsoft.com/office/drawing/2014/main" id="{9B142B9F-A411-B391-2D76-391C56D7F13B}"/>
                  </a:ext>
                </a:extLst>
              </p:cNvPr>
              <p:cNvSpPr/>
              <p:nvPr/>
            </p:nvSpPr>
            <p:spPr>
              <a:xfrm>
                <a:off x="6542954" y="4145607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582"/>
                    </a:lnTo>
                    <a:cubicBezTo>
                      <a:pt x="1" y="729"/>
                      <a:pt x="120" y="848"/>
                      <a:pt x="267" y="848"/>
                    </a:cubicBezTo>
                    <a:cubicBezTo>
                      <a:pt x="413" y="848"/>
                      <a:pt x="532" y="729"/>
                      <a:pt x="532" y="582"/>
                    </a:cubicBezTo>
                    <a:lnTo>
                      <a:pt x="532" y="267"/>
                    </a:lnTo>
                    <a:cubicBezTo>
                      <a:pt x="532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3">
                <a:extLst>
                  <a:ext uri="{FF2B5EF4-FFF2-40B4-BE49-F238E27FC236}">
                    <a16:creationId xmlns:a16="http://schemas.microsoft.com/office/drawing/2014/main" id="{E02C2F62-3714-F4F0-E630-D84347C9182F}"/>
                  </a:ext>
                </a:extLst>
              </p:cNvPr>
              <p:cNvSpPr/>
              <p:nvPr/>
            </p:nvSpPr>
            <p:spPr>
              <a:xfrm>
                <a:off x="6518841" y="4179670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5"/>
                    </a:cubicBezTo>
                    <a:lnTo>
                      <a:pt x="1" y="581"/>
                    </a:lnTo>
                    <a:cubicBezTo>
                      <a:pt x="1" y="728"/>
                      <a:pt x="120" y="847"/>
                      <a:pt x="267" y="847"/>
                    </a:cubicBezTo>
                    <a:cubicBezTo>
                      <a:pt x="413" y="847"/>
                      <a:pt x="533" y="728"/>
                      <a:pt x="533" y="581"/>
                    </a:cubicBezTo>
                    <a:lnTo>
                      <a:pt x="533" y="265"/>
                    </a:lnTo>
                    <a:cubicBezTo>
                      <a:pt x="533" y="118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3">
                <a:extLst>
                  <a:ext uri="{FF2B5EF4-FFF2-40B4-BE49-F238E27FC236}">
                    <a16:creationId xmlns:a16="http://schemas.microsoft.com/office/drawing/2014/main" id="{B18F993E-35A0-442F-892F-13C5AFDCB95F}"/>
                  </a:ext>
                </a:extLst>
              </p:cNvPr>
              <p:cNvSpPr/>
              <p:nvPr/>
            </p:nvSpPr>
            <p:spPr>
              <a:xfrm>
                <a:off x="6542954" y="4179670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5"/>
                    </a:cubicBezTo>
                    <a:lnTo>
                      <a:pt x="1" y="581"/>
                    </a:lnTo>
                    <a:cubicBezTo>
                      <a:pt x="1" y="728"/>
                      <a:pt x="120" y="847"/>
                      <a:pt x="267" y="847"/>
                    </a:cubicBezTo>
                    <a:cubicBezTo>
                      <a:pt x="413" y="847"/>
                      <a:pt x="532" y="728"/>
                      <a:pt x="532" y="581"/>
                    </a:cubicBezTo>
                    <a:lnTo>
                      <a:pt x="532" y="265"/>
                    </a:lnTo>
                    <a:cubicBezTo>
                      <a:pt x="532" y="118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3">
                <a:extLst>
                  <a:ext uri="{FF2B5EF4-FFF2-40B4-BE49-F238E27FC236}">
                    <a16:creationId xmlns:a16="http://schemas.microsoft.com/office/drawing/2014/main" id="{009044B2-06C9-11B5-3CF5-F5D7D6867A84}"/>
                  </a:ext>
                </a:extLst>
              </p:cNvPr>
              <p:cNvSpPr/>
              <p:nvPr/>
            </p:nvSpPr>
            <p:spPr>
              <a:xfrm>
                <a:off x="6518841" y="4213700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581"/>
                    </a:lnTo>
                    <a:cubicBezTo>
                      <a:pt x="1" y="728"/>
                      <a:pt x="120" y="847"/>
                      <a:pt x="267" y="847"/>
                    </a:cubicBezTo>
                    <a:cubicBezTo>
                      <a:pt x="413" y="847"/>
                      <a:pt x="533" y="728"/>
                      <a:pt x="533" y="581"/>
                    </a:cubicBezTo>
                    <a:lnTo>
                      <a:pt x="533" y="266"/>
                    </a:lnTo>
                    <a:cubicBezTo>
                      <a:pt x="533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3">
                <a:extLst>
                  <a:ext uri="{FF2B5EF4-FFF2-40B4-BE49-F238E27FC236}">
                    <a16:creationId xmlns:a16="http://schemas.microsoft.com/office/drawing/2014/main" id="{3E6304EA-3C22-EF33-0FAC-FE1AFBD52553}"/>
                  </a:ext>
                </a:extLst>
              </p:cNvPr>
              <p:cNvSpPr/>
              <p:nvPr/>
            </p:nvSpPr>
            <p:spPr>
              <a:xfrm>
                <a:off x="6542954" y="4213700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581"/>
                    </a:lnTo>
                    <a:cubicBezTo>
                      <a:pt x="1" y="728"/>
                      <a:pt x="120" y="847"/>
                      <a:pt x="267" y="847"/>
                    </a:cubicBezTo>
                    <a:cubicBezTo>
                      <a:pt x="413" y="847"/>
                      <a:pt x="532" y="728"/>
                      <a:pt x="532" y="581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3">
                <a:extLst>
                  <a:ext uri="{FF2B5EF4-FFF2-40B4-BE49-F238E27FC236}">
                    <a16:creationId xmlns:a16="http://schemas.microsoft.com/office/drawing/2014/main" id="{CCA1F12C-2F9E-EDB9-C28C-83CAD6CFE753}"/>
                  </a:ext>
                </a:extLst>
              </p:cNvPr>
              <p:cNvSpPr/>
              <p:nvPr/>
            </p:nvSpPr>
            <p:spPr>
              <a:xfrm>
                <a:off x="6087962" y="4258178"/>
                <a:ext cx="602023" cy="344909"/>
              </a:xfrm>
              <a:custGeom>
                <a:avLst/>
                <a:gdLst/>
                <a:ahLst/>
                <a:cxnLst/>
                <a:rect l="l" t="t" r="r" b="b"/>
                <a:pathLst>
                  <a:path w="18151" h="10399" extrusionOk="0">
                    <a:moveTo>
                      <a:pt x="16396" y="4902"/>
                    </a:moveTo>
                    <a:lnTo>
                      <a:pt x="16396" y="6877"/>
                    </a:lnTo>
                    <a:lnTo>
                      <a:pt x="15706" y="6877"/>
                    </a:lnTo>
                    <a:lnTo>
                      <a:pt x="15706" y="4902"/>
                    </a:lnTo>
                    <a:close/>
                    <a:moveTo>
                      <a:pt x="17530" y="1912"/>
                    </a:moveTo>
                    <a:cubicBezTo>
                      <a:pt x="17577" y="1912"/>
                      <a:pt x="17618" y="1952"/>
                      <a:pt x="17618" y="2000"/>
                    </a:cubicBezTo>
                    <a:lnTo>
                      <a:pt x="17618" y="9779"/>
                    </a:lnTo>
                    <a:cubicBezTo>
                      <a:pt x="17618" y="9827"/>
                      <a:pt x="17577" y="9867"/>
                      <a:pt x="17529" y="9867"/>
                    </a:cubicBezTo>
                    <a:lnTo>
                      <a:pt x="15706" y="9867"/>
                    </a:lnTo>
                    <a:lnTo>
                      <a:pt x="15706" y="9398"/>
                    </a:lnTo>
                    <a:cubicBezTo>
                      <a:pt x="15706" y="9251"/>
                      <a:pt x="15587" y="9132"/>
                      <a:pt x="15440" y="9132"/>
                    </a:cubicBezTo>
                    <a:cubicBezTo>
                      <a:pt x="15294" y="9132"/>
                      <a:pt x="15175" y="9251"/>
                      <a:pt x="15175" y="9398"/>
                    </a:cubicBezTo>
                    <a:lnTo>
                      <a:pt x="15175" y="9867"/>
                    </a:lnTo>
                    <a:lnTo>
                      <a:pt x="2846" y="9867"/>
                    </a:lnTo>
                    <a:lnTo>
                      <a:pt x="2846" y="4435"/>
                    </a:lnTo>
                    <a:cubicBezTo>
                      <a:pt x="2846" y="4289"/>
                      <a:pt x="2727" y="4170"/>
                      <a:pt x="2581" y="4170"/>
                    </a:cubicBezTo>
                    <a:cubicBezTo>
                      <a:pt x="2434" y="4170"/>
                      <a:pt x="2315" y="4289"/>
                      <a:pt x="2315" y="4435"/>
                    </a:cubicBezTo>
                    <a:lnTo>
                      <a:pt x="2315" y="9867"/>
                    </a:lnTo>
                    <a:lnTo>
                      <a:pt x="620" y="9867"/>
                    </a:lnTo>
                    <a:cubicBezTo>
                      <a:pt x="572" y="9867"/>
                      <a:pt x="532" y="9827"/>
                      <a:pt x="532" y="9779"/>
                    </a:cubicBezTo>
                    <a:lnTo>
                      <a:pt x="532" y="2000"/>
                    </a:lnTo>
                    <a:cubicBezTo>
                      <a:pt x="532" y="1952"/>
                      <a:pt x="572" y="1912"/>
                      <a:pt x="620" y="1912"/>
                    </a:cubicBezTo>
                    <a:lnTo>
                      <a:pt x="2315" y="1912"/>
                    </a:lnTo>
                    <a:lnTo>
                      <a:pt x="2315" y="2805"/>
                    </a:lnTo>
                    <a:cubicBezTo>
                      <a:pt x="2315" y="2952"/>
                      <a:pt x="2434" y="3071"/>
                      <a:pt x="2581" y="3071"/>
                    </a:cubicBezTo>
                    <a:cubicBezTo>
                      <a:pt x="2727" y="3071"/>
                      <a:pt x="2846" y="2952"/>
                      <a:pt x="2846" y="2805"/>
                    </a:cubicBezTo>
                    <a:lnTo>
                      <a:pt x="2846" y="1912"/>
                    </a:lnTo>
                    <a:lnTo>
                      <a:pt x="4717" y="1912"/>
                    </a:lnTo>
                    <a:lnTo>
                      <a:pt x="5237" y="3189"/>
                    </a:lnTo>
                    <a:cubicBezTo>
                      <a:pt x="5279" y="3293"/>
                      <a:pt x="5378" y="3355"/>
                      <a:pt x="5483" y="3355"/>
                    </a:cubicBezTo>
                    <a:cubicBezTo>
                      <a:pt x="5516" y="3355"/>
                      <a:pt x="5551" y="3348"/>
                      <a:pt x="5583" y="3335"/>
                    </a:cubicBezTo>
                    <a:cubicBezTo>
                      <a:pt x="5719" y="3279"/>
                      <a:pt x="5785" y="3124"/>
                      <a:pt x="5730" y="2989"/>
                    </a:cubicBezTo>
                    <a:lnTo>
                      <a:pt x="5291" y="1912"/>
                    </a:lnTo>
                    <a:lnTo>
                      <a:pt x="15175" y="1912"/>
                    </a:lnTo>
                    <a:lnTo>
                      <a:pt x="15175" y="7767"/>
                    </a:lnTo>
                    <a:cubicBezTo>
                      <a:pt x="15175" y="7914"/>
                      <a:pt x="15294" y="8033"/>
                      <a:pt x="15440" y="8033"/>
                    </a:cubicBezTo>
                    <a:cubicBezTo>
                      <a:pt x="15587" y="8033"/>
                      <a:pt x="15706" y="7914"/>
                      <a:pt x="15706" y="7767"/>
                    </a:cubicBezTo>
                    <a:lnTo>
                      <a:pt x="15706" y="7409"/>
                    </a:lnTo>
                    <a:lnTo>
                      <a:pt x="16485" y="7409"/>
                    </a:lnTo>
                    <a:cubicBezTo>
                      <a:pt x="16729" y="7409"/>
                      <a:pt x="16928" y="7211"/>
                      <a:pt x="16928" y="6966"/>
                    </a:cubicBezTo>
                    <a:lnTo>
                      <a:pt x="16928" y="4813"/>
                    </a:lnTo>
                    <a:cubicBezTo>
                      <a:pt x="16928" y="4569"/>
                      <a:pt x="16729" y="4370"/>
                      <a:pt x="16485" y="4370"/>
                    </a:cubicBezTo>
                    <a:lnTo>
                      <a:pt x="15706" y="4370"/>
                    </a:lnTo>
                    <a:lnTo>
                      <a:pt x="15706" y="1912"/>
                    </a:lnTo>
                    <a:close/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4149" y="533"/>
                    </a:lnTo>
                    <a:cubicBezTo>
                      <a:pt x="4152" y="534"/>
                      <a:pt x="4157" y="537"/>
                      <a:pt x="4159" y="539"/>
                    </a:cubicBezTo>
                    <a:lnTo>
                      <a:pt x="4501" y="1380"/>
                    </a:lnTo>
                    <a:lnTo>
                      <a:pt x="620" y="1380"/>
                    </a:lnTo>
                    <a:cubicBezTo>
                      <a:pt x="279" y="1380"/>
                      <a:pt x="0" y="1658"/>
                      <a:pt x="0" y="2000"/>
                    </a:cubicBezTo>
                    <a:lnTo>
                      <a:pt x="0" y="9779"/>
                    </a:lnTo>
                    <a:cubicBezTo>
                      <a:pt x="0" y="10121"/>
                      <a:pt x="279" y="10399"/>
                      <a:pt x="620" y="10399"/>
                    </a:cubicBezTo>
                    <a:lnTo>
                      <a:pt x="17529" y="10399"/>
                    </a:lnTo>
                    <a:cubicBezTo>
                      <a:pt x="17872" y="10399"/>
                      <a:pt x="18150" y="10121"/>
                      <a:pt x="18150" y="9779"/>
                    </a:cubicBezTo>
                    <a:lnTo>
                      <a:pt x="18150" y="2000"/>
                    </a:lnTo>
                    <a:cubicBezTo>
                      <a:pt x="18150" y="1658"/>
                      <a:pt x="17871" y="1380"/>
                      <a:pt x="17529" y="1380"/>
                    </a:cubicBezTo>
                    <a:lnTo>
                      <a:pt x="5074" y="1380"/>
                    </a:lnTo>
                    <a:lnTo>
                      <a:pt x="4648" y="331"/>
                    </a:lnTo>
                    <a:cubicBezTo>
                      <a:pt x="4570" y="140"/>
                      <a:pt x="4364" y="1"/>
                      <a:pt x="4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3">
                <a:extLst>
                  <a:ext uri="{FF2B5EF4-FFF2-40B4-BE49-F238E27FC236}">
                    <a16:creationId xmlns:a16="http://schemas.microsoft.com/office/drawing/2014/main" id="{5F7B4401-9A93-6975-2A0F-7874D32121C8}"/>
                  </a:ext>
                </a:extLst>
              </p:cNvPr>
              <p:cNvSpPr/>
              <p:nvPr/>
            </p:nvSpPr>
            <p:spPr>
              <a:xfrm>
                <a:off x="6126337" y="4415889"/>
                <a:ext cx="17678" cy="75224"/>
              </a:xfrm>
              <a:custGeom>
                <a:avLst/>
                <a:gdLst/>
                <a:ahLst/>
                <a:cxnLst/>
                <a:rect l="l" t="t" r="r" b="b"/>
                <a:pathLst>
                  <a:path w="533" h="2268" extrusionOk="0">
                    <a:moveTo>
                      <a:pt x="266" y="1"/>
                    </a:moveTo>
                    <a:cubicBezTo>
                      <a:pt x="120" y="1"/>
                      <a:pt x="0" y="120"/>
                      <a:pt x="0" y="266"/>
                    </a:cubicBezTo>
                    <a:lnTo>
                      <a:pt x="0" y="2002"/>
                    </a:lnTo>
                    <a:cubicBezTo>
                      <a:pt x="0" y="2149"/>
                      <a:pt x="120" y="2268"/>
                      <a:pt x="266" y="2268"/>
                    </a:cubicBezTo>
                    <a:cubicBezTo>
                      <a:pt x="413" y="2268"/>
                      <a:pt x="532" y="2149"/>
                      <a:pt x="532" y="2002"/>
                    </a:cubicBezTo>
                    <a:lnTo>
                      <a:pt x="532" y="266"/>
                    </a:lnTo>
                    <a:cubicBezTo>
                      <a:pt x="532" y="120"/>
                      <a:pt x="413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3">
                <a:extLst>
                  <a:ext uri="{FF2B5EF4-FFF2-40B4-BE49-F238E27FC236}">
                    <a16:creationId xmlns:a16="http://schemas.microsoft.com/office/drawing/2014/main" id="{EE245DDA-C79A-2F8E-C638-9A04D1071BF8}"/>
                  </a:ext>
                </a:extLst>
              </p:cNvPr>
              <p:cNvSpPr/>
              <p:nvPr/>
            </p:nvSpPr>
            <p:spPr>
              <a:xfrm>
                <a:off x="6255027" y="4389090"/>
                <a:ext cx="253665" cy="181758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5480" extrusionOk="0">
                    <a:moveTo>
                      <a:pt x="2834" y="1728"/>
                    </a:moveTo>
                    <a:lnTo>
                      <a:pt x="2834" y="4949"/>
                    </a:lnTo>
                    <a:lnTo>
                      <a:pt x="1645" y="4949"/>
                    </a:lnTo>
                    <a:lnTo>
                      <a:pt x="1645" y="1728"/>
                    </a:lnTo>
                    <a:close/>
                    <a:moveTo>
                      <a:pt x="4332" y="533"/>
                    </a:moveTo>
                    <a:lnTo>
                      <a:pt x="4332" y="4949"/>
                    </a:lnTo>
                    <a:lnTo>
                      <a:pt x="3366" y="4949"/>
                    </a:lnTo>
                    <a:lnTo>
                      <a:pt x="3366" y="533"/>
                    </a:lnTo>
                    <a:close/>
                    <a:moveTo>
                      <a:pt x="5830" y="2812"/>
                    </a:moveTo>
                    <a:lnTo>
                      <a:pt x="5830" y="4949"/>
                    </a:lnTo>
                    <a:lnTo>
                      <a:pt x="4864" y="4949"/>
                    </a:lnTo>
                    <a:lnTo>
                      <a:pt x="4864" y="2812"/>
                    </a:lnTo>
                    <a:close/>
                    <a:moveTo>
                      <a:pt x="3239" y="1"/>
                    </a:moveTo>
                    <a:cubicBezTo>
                      <a:pt x="3016" y="1"/>
                      <a:pt x="2834" y="183"/>
                      <a:pt x="2834" y="405"/>
                    </a:cubicBezTo>
                    <a:lnTo>
                      <a:pt x="2834" y="1196"/>
                    </a:lnTo>
                    <a:lnTo>
                      <a:pt x="1518" y="1196"/>
                    </a:lnTo>
                    <a:cubicBezTo>
                      <a:pt x="1295" y="1196"/>
                      <a:pt x="1113" y="1378"/>
                      <a:pt x="1113" y="1600"/>
                    </a:cubicBezTo>
                    <a:lnTo>
                      <a:pt x="1113" y="4948"/>
                    </a:lnTo>
                    <a:lnTo>
                      <a:pt x="266" y="4948"/>
                    </a:lnTo>
                    <a:cubicBezTo>
                      <a:pt x="120" y="4948"/>
                      <a:pt x="1" y="5067"/>
                      <a:pt x="1" y="5214"/>
                    </a:cubicBezTo>
                    <a:cubicBezTo>
                      <a:pt x="1" y="5360"/>
                      <a:pt x="120" y="5479"/>
                      <a:pt x="266" y="5479"/>
                    </a:cubicBezTo>
                    <a:lnTo>
                      <a:pt x="7382" y="5479"/>
                    </a:lnTo>
                    <a:cubicBezTo>
                      <a:pt x="7529" y="5479"/>
                      <a:pt x="7648" y="5360"/>
                      <a:pt x="7648" y="5214"/>
                    </a:cubicBezTo>
                    <a:cubicBezTo>
                      <a:pt x="7648" y="5067"/>
                      <a:pt x="7529" y="4949"/>
                      <a:pt x="7382" y="4949"/>
                    </a:cubicBezTo>
                    <a:lnTo>
                      <a:pt x="6362" y="4949"/>
                    </a:lnTo>
                    <a:lnTo>
                      <a:pt x="6362" y="2685"/>
                    </a:lnTo>
                    <a:cubicBezTo>
                      <a:pt x="6362" y="2462"/>
                      <a:pt x="6180" y="2280"/>
                      <a:pt x="5958" y="2280"/>
                    </a:cubicBezTo>
                    <a:lnTo>
                      <a:pt x="4864" y="2280"/>
                    </a:lnTo>
                    <a:lnTo>
                      <a:pt x="4864" y="405"/>
                    </a:lnTo>
                    <a:cubicBezTo>
                      <a:pt x="4864" y="183"/>
                      <a:pt x="4682" y="1"/>
                      <a:pt x="4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3">
                <a:extLst>
                  <a:ext uri="{FF2B5EF4-FFF2-40B4-BE49-F238E27FC236}">
                    <a16:creationId xmlns:a16="http://schemas.microsoft.com/office/drawing/2014/main" id="{67BBC7DF-3CD9-877C-778B-DA4CCC289D21}"/>
                  </a:ext>
                </a:extLst>
              </p:cNvPr>
              <p:cNvSpPr/>
              <p:nvPr/>
            </p:nvSpPr>
            <p:spPr>
              <a:xfrm>
                <a:off x="6530947" y="4371876"/>
                <a:ext cx="37446" cy="60398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821" extrusionOk="0">
                    <a:moveTo>
                      <a:pt x="291" y="1"/>
                    </a:moveTo>
                    <a:cubicBezTo>
                      <a:pt x="223" y="1"/>
                      <a:pt x="156" y="27"/>
                      <a:pt x="104" y="78"/>
                    </a:cubicBezTo>
                    <a:cubicBezTo>
                      <a:pt x="0" y="183"/>
                      <a:pt x="0" y="351"/>
                      <a:pt x="104" y="455"/>
                    </a:cubicBezTo>
                    <a:lnTo>
                      <a:pt x="560" y="911"/>
                    </a:lnTo>
                    <a:lnTo>
                      <a:pt x="104" y="1367"/>
                    </a:lnTo>
                    <a:cubicBezTo>
                      <a:pt x="0" y="1471"/>
                      <a:pt x="0" y="1639"/>
                      <a:pt x="104" y="1743"/>
                    </a:cubicBezTo>
                    <a:cubicBezTo>
                      <a:pt x="156" y="1795"/>
                      <a:pt x="224" y="1821"/>
                      <a:pt x="292" y="1821"/>
                    </a:cubicBezTo>
                    <a:cubicBezTo>
                      <a:pt x="360" y="1821"/>
                      <a:pt x="428" y="1795"/>
                      <a:pt x="480" y="1743"/>
                    </a:cubicBezTo>
                    <a:lnTo>
                      <a:pt x="998" y="1224"/>
                    </a:lnTo>
                    <a:cubicBezTo>
                      <a:pt x="1082" y="1141"/>
                      <a:pt x="1129" y="1029"/>
                      <a:pt x="1129" y="911"/>
                    </a:cubicBezTo>
                    <a:cubicBezTo>
                      <a:pt x="1128" y="792"/>
                      <a:pt x="1082" y="681"/>
                      <a:pt x="998" y="598"/>
                    </a:cubicBezTo>
                    <a:lnTo>
                      <a:pt x="480" y="79"/>
                    </a:lnTo>
                    <a:cubicBezTo>
                      <a:pt x="428" y="27"/>
                      <a:pt x="359" y="1"/>
                      <a:pt x="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3">
                <a:extLst>
                  <a:ext uri="{FF2B5EF4-FFF2-40B4-BE49-F238E27FC236}">
                    <a16:creationId xmlns:a16="http://schemas.microsoft.com/office/drawing/2014/main" id="{968A4311-9DC2-2F2D-E73F-BB5054842876}"/>
                  </a:ext>
                </a:extLst>
              </p:cNvPr>
              <p:cNvSpPr/>
              <p:nvPr/>
            </p:nvSpPr>
            <p:spPr>
              <a:xfrm>
                <a:off x="6466503" y="4331246"/>
                <a:ext cx="62090" cy="36617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104" extrusionOk="0">
                    <a:moveTo>
                      <a:pt x="936" y="0"/>
                    </a:moveTo>
                    <a:cubicBezTo>
                      <a:pt x="818" y="0"/>
                      <a:pt x="706" y="47"/>
                      <a:pt x="623" y="131"/>
                    </a:cubicBezTo>
                    <a:lnTo>
                      <a:pt x="104" y="649"/>
                    </a:lnTo>
                    <a:cubicBezTo>
                      <a:pt x="1" y="753"/>
                      <a:pt x="1" y="921"/>
                      <a:pt x="104" y="1025"/>
                    </a:cubicBezTo>
                    <a:cubicBezTo>
                      <a:pt x="156" y="1076"/>
                      <a:pt x="224" y="1103"/>
                      <a:pt x="292" y="1103"/>
                    </a:cubicBezTo>
                    <a:cubicBezTo>
                      <a:pt x="360" y="1103"/>
                      <a:pt x="428" y="1076"/>
                      <a:pt x="480" y="1025"/>
                    </a:cubicBezTo>
                    <a:lnTo>
                      <a:pt x="936" y="569"/>
                    </a:lnTo>
                    <a:lnTo>
                      <a:pt x="1392" y="1025"/>
                    </a:lnTo>
                    <a:cubicBezTo>
                      <a:pt x="1444" y="1077"/>
                      <a:pt x="1512" y="1103"/>
                      <a:pt x="1580" y="1103"/>
                    </a:cubicBezTo>
                    <a:cubicBezTo>
                      <a:pt x="1648" y="1103"/>
                      <a:pt x="1716" y="1077"/>
                      <a:pt x="1768" y="1025"/>
                    </a:cubicBezTo>
                    <a:cubicBezTo>
                      <a:pt x="1871" y="921"/>
                      <a:pt x="1871" y="753"/>
                      <a:pt x="1768" y="649"/>
                    </a:cubicBezTo>
                    <a:lnTo>
                      <a:pt x="1249" y="131"/>
                    </a:lnTo>
                    <a:cubicBezTo>
                      <a:pt x="1166" y="47"/>
                      <a:pt x="1054" y="0"/>
                      <a:pt x="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3">
                <a:extLst>
                  <a:ext uri="{FF2B5EF4-FFF2-40B4-BE49-F238E27FC236}">
                    <a16:creationId xmlns:a16="http://schemas.microsoft.com/office/drawing/2014/main" id="{A91E93D4-4512-05EA-2F8B-1035A9842B8F}"/>
                  </a:ext>
                </a:extLst>
              </p:cNvPr>
              <p:cNvSpPr/>
              <p:nvPr/>
            </p:nvSpPr>
            <p:spPr>
              <a:xfrm>
                <a:off x="6466503" y="4436321"/>
                <a:ext cx="62090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103" extrusionOk="0">
                    <a:moveTo>
                      <a:pt x="292" y="0"/>
                    </a:moveTo>
                    <a:cubicBezTo>
                      <a:pt x="224" y="0"/>
                      <a:pt x="156" y="27"/>
                      <a:pt x="104" y="79"/>
                    </a:cubicBezTo>
                    <a:cubicBezTo>
                      <a:pt x="1" y="183"/>
                      <a:pt x="1" y="351"/>
                      <a:pt x="104" y="455"/>
                    </a:cubicBezTo>
                    <a:lnTo>
                      <a:pt x="623" y="973"/>
                    </a:lnTo>
                    <a:cubicBezTo>
                      <a:pt x="706" y="1056"/>
                      <a:pt x="818" y="1103"/>
                      <a:pt x="936" y="1103"/>
                    </a:cubicBezTo>
                    <a:cubicBezTo>
                      <a:pt x="1054" y="1103"/>
                      <a:pt x="1166" y="1056"/>
                      <a:pt x="1249" y="973"/>
                    </a:cubicBezTo>
                    <a:lnTo>
                      <a:pt x="1768" y="455"/>
                    </a:lnTo>
                    <a:cubicBezTo>
                      <a:pt x="1871" y="351"/>
                      <a:pt x="1871" y="183"/>
                      <a:pt x="1768" y="79"/>
                    </a:cubicBezTo>
                    <a:cubicBezTo>
                      <a:pt x="1716" y="27"/>
                      <a:pt x="1648" y="0"/>
                      <a:pt x="1580" y="0"/>
                    </a:cubicBezTo>
                    <a:cubicBezTo>
                      <a:pt x="1512" y="0"/>
                      <a:pt x="1444" y="27"/>
                      <a:pt x="1392" y="79"/>
                    </a:cubicBezTo>
                    <a:lnTo>
                      <a:pt x="936" y="535"/>
                    </a:lnTo>
                    <a:lnTo>
                      <a:pt x="480" y="79"/>
                    </a:lnTo>
                    <a:cubicBezTo>
                      <a:pt x="428" y="27"/>
                      <a:pt x="360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3">
                <a:extLst>
                  <a:ext uri="{FF2B5EF4-FFF2-40B4-BE49-F238E27FC236}">
                    <a16:creationId xmlns:a16="http://schemas.microsoft.com/office/drawing/2014/main" id="{3CA4B5A6-9A7A-DC64-1BC5-151AE2459A92}"/>
                  </a:ext>
                </a:extLst>
              </p:cNvPr>
              <p:cNvSpPr/>
              <p:nvPr/>
            </p:nvSpPr>
            <p:spPr>
              <a:xfrm>
                <a:off x="6425309" y="4371876"/>
                <a:ext cx="38839" cy="60398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821" extrusionOk="0">
                    <a:moveTo>
                      <a:pt x="879" y="1"/>
                    </a:moveTo>
                    <a:cubicBezTo>
                      <a:pt x="811" y="1"/>
                      <a:pt x="743" y="27"/>
                      <a:pt x="691" y="79"/>
                    </a:cubicBezTo>
                    <a:lnTo>
                      <a:pt x="173" y="598"/>
                    </a:lnTo>
                    <a:cubicBezTo>
                      <a:pt x="0" y="770"/>
                      <a:pt x="0" y="1052"/>
                      <a:pt x="173" y="1224"/>
                    </a:cubicBezTo>
                    <a:lnTo>
                      <a:pt x="691" y="1743"/>
                    </a:lnTo>
                    <a:cubicBezTo>
                      <a:pt x="744" y="1795"/>
                      <a:pt x="811" y="1821"/>
                      <a:pt x="879" y="1821"/>
                    </a:cubicBezTo>
                    <a:cubicBezTo>
                      <a:pt x="947" y="1821"/>
                      <a:pt x="1016" y="1795"/>
                      <a:pt x="1067" y="1743"/>
                    </a:cubicBezTo>
                    <a:cubicBezTo>
                      <a:pt x="1171" y="1639"/>
                      <a:pt x="1171" y="1471"/>
                      <a:pt x="1067" y="1367"/>
                    </a:cubicBezTo>
                    <a:lnTo>
                      <a:pt x="611" y="911"/>
                    </a:lnTo>
                    <a:lnTo>
                      <a:pt x="1067" y="455"/>
                    </a:lnTo>
                    <a:cubicBezTo>
                      <a:pt x="1171" y="351"/>
                      <a:pt x="1171" y="183"/>
                      <a:pt x="1067" y="79"/>
                    </a:cubicBezTo>
                    <a:cubicBezTo>
                      <a:pt x="1015" y="27"/>
                      <a:pt x="947" y="1"/>
                      <a:pt x="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3">
                <a:extLst>
                  <a:ext uri="{FF2B5EF4-FFF2-40B4-BE49-F238E27FC236}">
                    <a16:creationId xmlns:a16="http://schemas.microsoft.com/office/drawing/2014/main" id="{1BA7C1C3-B0EF-EBCB-D9D7-E773A63D8C83}"/>
                  </a:ext>
                </a:extLst>
              </p:cNvPr>
              <p:cNvSpPr/>
              <p:nvPr/>
            </p:nvSpPr>
            <p:spPr>
              <a:xfrm>
                <a:off x="6087962" y="4160334"/>
                <a:ext cx="114096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3174" y="532"/>
                    </a:lnTo>
                    <a:cubicBezTo>
                      <a:pt x="3321" y="532"/>
                      <a:pt x="3440" y="413"/>
                      <a:pt x="3440" y="266"/>
                    </a:cubicBezTo>
                    <a:cubicBezTo>
                      <a:pt x="3440" y="119"/>
                      <a:pt x="3321" y="0"/>
                      <a:pt x="3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3">
                <a:extLst>
                  <a:ext uri="{FF2B5EF4-FFF2-40B4-BE49-F238E27FC236}">
                    <a16:creationId xmlns:a16="http://schemas.microsoft.com/office/drawing/2014/main" id="{BA96B788-1523-D73D-8E84-E40907E29272}"/>
                  </a:ext>
                </a:extLst>
              </p:cNvPr>
              <p:cNvSpPr/>
              <p:nvPr/>
            </p:nvSpPr>
            <p:spPr>
              <a:xfrm>
                <a:off x="6087962" y="4192937"/>
                <a:ext cx="114096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3174" y="533"/>
                    </a:lnTo>
                    <a:cubicBezTo>
                      <a:pt x="3321" y="533"/>
                      <a:pt x="3440" y="414"/>
                      <a:pt x="3440" y="267"/>
                    </a:cubicBezTo>
                    <a:cubicBezTo>
                      <a:pt x="3440" y="120"/>
                      <a:pt x="3321" y="1"/>
                      <a:pt x="3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3">
                <a:extLst>
                  <a:ext uri="{FF2B5EF4-FFF2-40B4-BE49-F238E27FC236}">
                    <a16:creationId xmlns:a16="http://schemas.microsoft.com/office/drawing/2014/main" id="{4AC7054D-C15B-5345-44DC-FE7D773B99DC}"/>
                  </a:ext>
                </a:extLst>
              </p:cNvPr>
              <p:cNvSpPr/>
              <p:nvPr/>
            </p:nvSpPr>
            <p:spPr>
              <a:xfrm>
                <a:off x="6087962" y="4225574"/>
                <a:ext cx="114096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33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3174" y="532"/>
                    </a:lnTo>
                    <a:cubicBezTo>
                      <a:pt x="3321" y="532"/>
                      <a:pt x="3440" y="413"/>
                      <a:pt x="3440" y="266"/>
                    </a:cubicBezTo>
                    <a:cubicBezTo>
                      <a:pt x="3440" y="119"/>
                      <a:pt x="3321" y="0"/>
                      <a:pt x="3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3">
                <a:extLst>
                  <a:ext uri="{FF2B5EF4-FFF2-40B4-BE49-F238E27FC236}">
                    <a16:creationId xmlns:a16="http://schemas.microsoft.com/office/drawing/2014/main" id="{C5140513-2B0C-3DEB-4FEA-EA21A79500D9}"/>
                  </a:ext>
                </a:extLst>
              </p:cNvPr>
              <p:cNvSpPr/>
              <p:nvPr/>
            </p:nvSpPr>
            <p:spPr>
              <a:xfrm>
                <a:off x="6207067" y="4434695"/>
                <a:ext cx="6729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763" y="532"/>
                    </a:lnTo>
                    <a:cubicBezTo>
                      <a:pt x="1910" y="532"/>
                      <a:pt x="2029" y="413"/>
                      <a:pt x="2029" y="267"/>
                    </a:cubicBezTo>
                    <a:cubicBezTo>
                      <a:pt x="2029" y="120"/>
                      <a:pt x="1910" y="1"/>
                      <a:pt x="1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3">
                <a:extLst>
                  <a:ext uri="{FF2B5EF4-FFF2-40B4-BE49-F238E27FC236}">
                    <a16:creationId xmlns:a16="http://schemas.microsoft.com/office/drawing/2014/main" id="{B66988DD-39CD-1040-BA9A-D6FDE8E9A67B}"/>
                  </a:ext>
                </a:extLst>
              </p:cNvPr>
              <p:cNvSpPr/>
              <p:nvPr/>
            </p:nvSpPr>
            <p:spPr>
              <a:xfrm>
                <a:off x="6207067" y="4459538"/>
                <a:ext cx="67297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532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763" y="532"/>
                    </a:lnTo>
                    <a:cubicBezTo>
                      <a:pt x="1910" y="532"/>
                      <a:pt x="2029" y="413"/>
                      <a:pt x="2029" y="266"/>
                    </a:cubicBezTo>
                    <a:cubicBezTo>
                      <a:pt x="2029" y="119"/>
                      <a:pt x="1910" y="0"/>
                      <a:pt x="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3">
                <a:extLst>
                  <a:ext uri="{FF2B5EF4-FFF2-40B4-BE49-F238E27FC236}">
                    <a16:creationId xmlns:a16="http://schemas.microsoft.com/office/drawing/2014/main" id="{82074007-7681-B4F2-667F-61E37E16B1D6}"/>
                  </a:ext>
                </a:extLst>
              </p:cNvPr>
              <p:cNvSpPr/>
              <p:nvPr/>
            </p:nvSpPr>
            <p:spPr>
              <a:xfrm>
                <a:off x="6207067" y="4484347"/>
                <a:ext cx="6729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763" y="532"/>
                    </a:lnTo>
                    <a:cubicBezTo>
                      <a:pt x="1910" y="532"/>
                      <a:pt x="2029" y="413"/>
                      <a:pt x="2029" y="267"/>
                    </a:cubicBezTo>
                    <a:cubicBezTo>
                      <a:pt x="2029" y="120"/>
                      <a:pt x="1910" y="1"/>
                      <a:pt x="1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3">
                <a:extLst>
                  <a:ext uri="{FF2B5EF4-FFF2-40B4-BE49-F238E27FC236}">
                    <a16:creationId xmlns:a16="http://schemas.microsoft.com/office/drawing/2014/main" id="{91CC629F-CFB9-18A9-2215-C3192BE2436F}"/>
                  </a:ext>
                </a:extLst>
              </p:cNvPr>
              <p:cNvSpPr/>
              <p:nvPr/>
            </p:nvSpPr>
            <p:spPr>
              <a:xfrm>
                <a:off x="6469355" y="4373866"/>
                <a:ext cx="56385" cy="56418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701" extrusionOk="0">
                    <a:moveTo>
                      <a:pt x="850" y="533"/>
                    </a:moveTo>
                    <a:cubicBezTo>
                      <a:pt x="1026" y="533"/>
                      <a:pt x="1167" y="675"/>
                      <a:pt x="1167" y="851"/>
                    </a:cubicBezTo>
                    <a:cubicBezTo>
                      <a:pt x="1167" y="1026"/>
                      <a:pt x="1026" y="1168"/>
                      <a:pt x="850" y="1168"/>
                    </a:cubicBezTo>
                    <a:cubicBezTo>
                      <a:pt x="674" y="1168"/>
                      <a:pt x="532" y="1026"/>
                      <a:pt x="532" y="851"/>
                    </a:cubicBezTo>
                    <a:cubicBezTo>
                      <a:pt x="532" y="675"/>
                      <a:pt x="674" y="533"/>
                      <a:pt x="850" y="533"/>
                    </a:cubicBezTo>
                    <a:close/>
                    <a:moveTo>
                      <a:pt x="850" y="1"/>
                    </a:moveTo>
                    <a:cubicBezTo>
                      <a:pt x="382" y="1"/>
                      <a:pt x="1" y="383"/>
                      <a:pt x="1" y="851"/>
                    </a:cubicBezTo>
                    <a:cubicBezTo>
                      <a:pt x="1" y="1319"/>
                      <a:pt x="382" y="1700"/>
                      <a:pt x="850" y="1700"/>
                    </a:cubicBezTo>
                    <a:cubicBezTo>
                      <a:pt x="1318" y="1700"/>
                      <a:pt x="1699" y="1319"/>
                      <a:pt x="1699" y="851"/>
                    </a:cubicBezTo>
                    <a:cubicBezTo>
                      <a:pt x="1699" y="383"/>
                      <a:pt x="1318" y="1"/>
                      <a:pt x="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748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>
          <a:extLst>
            <a:ext uri="{FF2B5EF4-FFF2-40B4-BE49-F238E27FC236}">
              <a16:creationId xmlns:a16="http://schemas.microsoft.com/office/drawing/2014/main" id="{37CBEE34-BC57-A385-75B9-8A773A4A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>
            <a:extLst>
              <a:ext uri="{FF2B5EF4-FFF2-40B4-BE49-F238E27FC236}">
                <a16:creationId xmlns:a16="http://schemas.microsoft.com/office/drawing/2014/main" id="{DF767B28-228F-87CC-45F2-00C9CC824B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1">
            <a:extLst>
              <a:ext uri="{FF2B5EF4-FFF2-40B4-BE49-F238E27FC236}">
                <a16:creationId xmlns:a16="http://schemas.microsoft.com/office/drawing/2014/main" id="{182510D7-0E15-C3BB-A721-B83E5A718F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747" name="Google Shape;1747;p51">
            <a:extLst>
              <a:ext uri="{FF2B5EF4-FFF2-40B4-BE49-F238E27FC236}">
                <a16:creationId xmlns:a16="http://schemas.microsoft.com/office/drawing/2014/main" id="{669B1C29-D464-0214-C681-EB7A4B8E4D4A}"/>
              </a:ext>
            </a:extLst>
          </p:cNvPr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8" name="Google Shape;1748;p51">
            <a:extLst>
              <a:ext uri="{FF2B5EF4-FFF2-40B4-BE49-F238E27FC236}">
                <a16:creationId xmlns:a16="http://schemas.microsoft.com/office/drawing/2014/main" id="{DA37A0C2-64A0-4A3C-3A9C-928B58943101}"/>
              </a:ext>
            </a:extLst>
          </p:cNvPr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749" name="Google Shape;1749;p51">
              <a:extLst>
                <a:ext uri="{FF2B5EF4-FFF2-40B4-BE49-F238E27FC236}">
                  <a16:creationId xmlns:a16="http://schemas.microsoft.com/office/drawing/2014/main" id="{27E04F48-B50D-F1AD-0E12-52E9E5F8EEBA}"/>
                </a:ext>
              </a:extLst>
            </p:cNvPr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1">
              <a:extLst>
                <a:ext uri="{FF2B5EF4-FFF2-40B4-BE49-F238E27FC236}">
                  <a16:creationId xmlns:a16="http://schemas.microsoft.com/office/drawing/2014/main" id="{93596E36-4734-E518-BB41-1B734B6B5E24}"/>
                </a:ext>
              </a:extLst>
            </p:cNvPr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1">
              <a:extLst>
                <a:ext uri="{FF2B5EF4-FFF2-40B4-BE49-F238E27FC236}">
                  <a16:creationId xmlns:a16="http://schemas.microsoft.com/office/drawing/2014/main" id="{B27AB1C8-AF45-D427-D496-8BD867907CEA}"/>
                </a:ext>
              </a:extLst>
            </p:cNvPr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1">
              <a:extLst>
                <a:ext uri="{FF2B5EF4-FFF2-40B4-BE49-F238E27FC236}">
                  <a16:creationId xmlns:a16="http://schemas.microsoft.com/office/drawing/2014/main" id="{CE56D40A-9669-4B6D-1B52-30FDBA151474}"/>
                </a:ext>
              </a:extLst>
            </p:cNvPr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1">
              <a:extLst>
                <a:ext uri="{FF2B5EF4-FFF2-40B4-BE49-F238E27FC236}">
                  <a16:creationId xmlns:a16="http://schemas.microsoft.com/office/drawing/2014/main" id="{3EE2C01F-58CB-8BE4-E6CF-88877E88041E}"/>
                </a:ext>
              </a:extLst>
            </p:cNvPr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1">
              <a:extLst>
                <a:ext uri="{FF2B5EF4-FFF2-40B4-BE49-F238E27FC236}">
                  <a16:creationId xmlns:a16="http://schemas.microsoft.com/office/drawing/2014/main" id="{91CD5323-D466-6068-428E-B7775D0BD9DC}"/>
                </a:ext>
              </a:extLst>
            </p:cNvPr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1">
              <a:extLst>
                <a:ext uri="{FF2B5EF4-FFF2-40B4-BE49-F238E27FC236}">
                  <a16:creationId xmlns:a16="http://schemas.microsoft.com/office/drawing/2014/main" id="{4C270DB7-B841-08EF-0D3D-2DB33C9DD218}"/>
                </a:ext>
              </a:extLst>
            </p:cNvPr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1">
              <a:extLst>
                <a:ext uri="{FF2B5EF4-FFF2-40B4-BE49-F238E27FC236}">
                  <a16:creationId xmlns:a16="http://schemas.microsoft.com/office/drawing/2014/main" id="{EB9CF46E-DCCF-596C-9353-54B4BB3C5325}"/>
                </a:ext>
              </a:extLst>
            </p:cNvPr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1">
              <a:extLst>
                <a:ext uri="{FF2B5EF4-FFF2-40B4-BE49-F238E27FC236}">
                  <a16:creationId xmlns:a16="http://schemas.microsoft.com/office/drawing/2014/main" id="{C50E1AC4-41A3-F6B3-87A4-40C6D04D7277}"/>
                </a:ext>
              </a:extLst>
            </p:cNvPr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1">
              <a:extLst>
                <a:ext uri="{FF2B5EF4-FFF2-40B4-BE49-F238E27FC236}">
                  <a16:creationId xmlns:a16="http://schemas.microsoft.com/office/drawing/2014/main" id="{F91DA7E8-39B5-B103-2822-847767721D62}"/>
                </a:ext>
              </a:extLst>
            </p:cNvPr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1">
              <a:extLst>
                <a:ext uri="{FF2B5EF4-FFF2-40B4-BE49-F238E27FC236}">
                  <a16:creationId xmlns:a16="http://schemas.microsoft.com/office/drawing/2014/main" id="{6FEBF825-A001-6990-BA8F-952F8917819B}"/>
                </a:ext>
              </a:extLst>
            </p:cNvPr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1">
              <a:extLst>
                <a:ext uri="{FF2B5EF4-FFF2-40B4-BE49-F238E27FC236}">
                  <a16:creationId xmlns:a16="http://schemas.microsoft.com/office/drawing/2014/main" id="{59C8C850-0695-3103-5234-E447C836335E}"/>
                </a:ext>
              </a:extLst>
            </p:cNvPr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1">
              <a:extLst>
                <a:ext uri="{FF2B5EF4-FFF2-40B4-BE49-F238E27FC236}">
                  <a16:creationId xmlns:a16="http://schemas.microsoft.com/office/drawing/2014/main" id="{143DEEE9-8152-5A94-D6B8-252BAE768460}"/>
                </a:ext>
              </a:extLst>
            </p:cNvPr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1">
              <a:extLst>
                <a:ext uri="{FF2B5EF4-FFF2-40B4-BE49-F238E27FC236}">
                  <a16:creationId xmlns:a16="http://schemas.microsoft.com/office/drawing/2014/main" id="{56DC32A8-9E89-BB42-ED76-A865F8DC94CF}"/>
                </a:ext>
              </a:extLst>
            </p:cNvPr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1">
              <a:extLst>
                <a:ext uri="{FF2B5EF4-FFF2-40B4-BE49-F238E27FC236}">
                  <a16:creationId xmlns:a16="http://schemas.microsoft.com/office/drawing/2014/main" id="{3B382C53-F99C-97DC-391A-875AA652B051}"/>
                </a:ext>
              </a:extLst>
            </p:cNvPr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>
              <a:extLst>
                <a:ext uri="{FF2B5EF4-FFF2-40B4-BE49-F238E27FC236}">
                  <a16:creationId xmlns:a16="http://schemas.microsoft.com/office/drawing/2014/main" id="{321EDD77-0566-4859-A97A-345662E88D1D}"/>
                </a:ext>
              </a:extLst>
            </p:cNvPr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>
              <a:extLst>
                <a:ext uri="{FF2B5EF4-FFF2-40B4-BE49-F238E27FC236}">
                  <a16:creationId xmlns:a16="http://schemas.microsoft.com/office/drawing/2014/main" id="{1D33B98F-69A2-516E-46CE-9D3321D8D12A}"/>
                </a:ext>
              </a:extLst>
            </p:cNvPr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>
              <a:extLst>
                <a:ext uri="{FF2B5EF4-FFF2-40B4-BE49-F238E27FC236}">
                  <a16:creationId xmlns:a16="http://schemas.microsoft.com/office/drawing/2014/main" id="{2987A37A-BB83-8D2D-6ECC-5AD074162587}"/>
                </a:ext>
              </a:extLst>
            </p:cNvPr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>
              <a:extLst>
                <a:ext uri="{FF2B5EF4-FFF2-40B4-BE49-F238E27FC236}">
                  <a16:creationId xmlns:a16="http://schemas.microsoft.com/office/drawing/2014/main" id="{4D493452-27AE-E8F5-BDEE-A3043A0707D1}"/>
                </a:ext>
              </a:extLst>
            </p:cNvPr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>
              <a:extLst>
                <a:ext uri="{FF2B5EF4-FFF2-40B4-BE49-F238E27FC236}">
                  <a16:creationId xmlns:a16="http://schemas.microsoft.com/office/drawing/2014/main" id="{C3BDA2D1-7FD3-17EA-9B35-8024DF1C2445}"/>
                </a:ext>
              </a:extLst>
            </p:cNvPr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9" name="Google Shape;1769;p51">
            <a:extLst>
              <a:ext uri="{FF2B5EF4-FFF2-40B4-BE49-F238E27FC236}">
                <a16:creationId xmlns:a16="http://schemas.microsoft.com/office/drawing/2014/main" id="{0A0CDCCA-4CA6-51FB-7043-1D31C8D1DFBA}"/>
              </a:ext>
            </a:extLst>
          </p:cNvPr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Speech to Text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0" name="Google Shape;1770;p51">
            <a:extLst>
              <a:ext uri="{FF2B5EF4-FFF2-40B4-BE49-F238E27FC236}">
                <a16:creationId xmlns:a16="http://schemas.microsoft.com/office/drawing/2014/main" id="{88D747B3-DEA5-CD47-2E4F-B04748752DC2}"/>
              </a:ext>
            </a:extLst>
          </p:cNvPr>
          <p:cNvSpPr txBox="1"/>
          <p:nvPr/>
        </p:nvSpPr>
        <p:spPr>
          <a:xfrm>
            <a:off x="5852170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Accurate Transcription, Speech Attribution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1" name="Google Shape;1771;p51">
            <a:extLst>
              <a:ext uri="{FF2B5EF4-FFF2-40B4-BE49-F238E27FC236}">
                <a16:creationId xmlns:a16="http://schemas.microsoft.com/office/drawing/2014/main" id="{06CC3295-2C86-2E53-64BA-DBD8ADF07922}"/>
              </a:ext>
            </a:extLst>
          </p:cNvPr>
          <p:cNvSpPr txBox="1"/>
          <p:nvPr/>
        </p:nvSpPr>
        <p:spPr>
          <a:xfrm>
            <a:off x="4318150" y="2583952"/>
            <a:ext cx="1610308" cy="49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Database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2" name="Google Shape;1772;p51">
            <a:extLst>
              <a:ext uri="{FF2B5EF4-FFF2-40B4-BE49-F238E27FC236}">
                <a16:creationId xmlns:a16="http://schemas.microsoft.com/office/drawing/2014/main" id="{FCA0EAC4-8AC3-8A5B-62AA-D8EA99E9B798}"/>
              </a:ext>
            </a:extLst>
          </p:cNvPr>
          <p:cNvSpPr txBox="1"/>
          <p:nvPr/>
        </p:nvSpPr>
        <p:spPr>
          <a:xfrm>
            <a:off x="5852170" y="2598700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Secure DB to store medical data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3" name="Google Shape;1773;p51">
            <a:extLst>
              <a:ext uri="{FF2B5EF4-FFF2-40B4-BE49-F238E27FC236}">
                <a16:creationId xmlns:a16="http://schemas.microsoft.com/office/drawing/2014/main" id="{FE3C5A05-A6C8-3B68-E065-F9DB5535DA75}"/>
              </a:ext>
            </a:extLst>
          </p:cNvPr>
          <p:cNvSpPr txBox="1"/>
          <p:nvPr/>
        </p:nvSpPr>
        <p:spPr>
          <a:xfrm>
            <a:off x="4318150" y="3367375"/>
            <a:ext cx="161041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AI Agent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4" name="Google Shape;1774;p51">
            <a:extLst>
              <a:ext uri="{FF2B5EF4-FFF2-40B4-BE49-F238E27FC236}">
                <a16:creationId xmlns:a16="http://schemas.microsoft.com/office/drawing/2014/main" id="{02547631-B0BD-F30F-AE44-888D0C2A955F}"/>
              </a:ext>
            </a:extLst>
          </p:cNvPr>
          <p:cNvSpPr txBox="1"/>
          <p:nvPr/>
        </p:nvSpPr>
        <p:spPr>
          <a:xfrm>
            <a:off x="5852170" y="336737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Analyze Audio Files, Perform Trend Analysis, and etc.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5" name="Google Shape;1775;p51">
            <a:extLst>
              <a:ext uri="{FF2B5EF4-FFF2-40B4-BE49-F238E27FC236}">
                <a16:creationId xmlns:a16="http://schemas.microsoft.com/office/drawing/2014/main" id="{05D0840D-B5AB-7DA4-47A1-9779C9D2CBAE}"/>
              </a:ext>
            </a:extLst>
          </p:cNvPr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1">
            <a:extLst>
              <a:ext uri="{FF2B5EF4-FFF2-40B4-BE49-F238E27FC236}">
                <a16:creationId xmlns:a16="http://schemas.microsoft.com/office/drawing/2014/main" id="{C852045D-9379-46C7-E0F6-F11340507584}"/>
              </a:ext>
            </a:extLst>
          </p:cNvPr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51">
            <a:extLst>
              <a:ext uri="{FF2B5EF4-FFF2-40B4-BE49-F238E27FC236}">
                <a16:creationId xmlns:a16="http://schemas.microsoft.com/office/drawing/2014/main" id="{134D631C-3E30-9516-B6B3-E92E7CE09448}"/>
              </a:ext>
            </a:extLst>
          </p:cNvPr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8" name="Google Shape;1778;p51">
            <a:extLst>
              <a:ext uri="{FF2B5EF4-FFF2-40B4-BE49-F238E27FC236}">
                <a16:creationId xmlns:a16="http://schemas.microsoft.com/office/drawing/2014/main" id="{0B14D0AE-4CE4-F25D-DB9E-5AE8B101D62B}"/>
              </a:ext>
            </a:extLst>
          </p:cNvPr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779" name="Google Shape;1779;p51">
              <a:extLst>
                <a:ext uri="{FF2B5EF4-FFF2-40B4-BE49-F238E27FC236}">
                  <a16:creationId xmlns:a16="http://schemas.microsoft.com/office/drawing/2014/main" id="{CF9B5D18-8EDE-E34F-F831-DF7DF8560B56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1">
              <a:extLst>
                <a:ext uri="{FF2B5EF4-FFF2-40B4-BE49-F238E27FC236}">
                  <a16:creationId xmlns:a16="http://schemas.microsoft.com/office/drawing/2014/main" id="{E7279A60-57F9-F283-716A-2C4F6A181D96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1">
              <a:extLst>
                <a:ext uri="{FF2B5EF4-FFF2-40B4-BE49-F238E27FC236}">
                  <a16:creationId xmlns:a16="http://schemas.microsoft.com/office/drawing/2014/main" id="{16EA812A-1EDA-E08B-77F6-B5230719553B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1">
              <a:extLst>
                <a:ext uri="{FF2B5EF4-FFF2-40B4-BE49-F238E27FC236}">
                  <a16:creationId xmlns:a16="http://schemas.microsoft.com/office/drawing/2014/main" id="{087AEB7C-F5CB-899F-7AFF-ECAE12DC4D87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1">
              <a:extLst>
                <a:ext uri="{FF2B5EF4-FFF2-40B4-BE49-F238E27FC236}">
                  <a16:creationId xmlns:a16="http://schemas.microsoft.com/office/drawing/2014/main" id="{E2B9F7E9-37EE-8A11-BB34-1D2BD3B5E945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1">
              <a:extLst>
                <a:ext uri="{FF2B5EF4-FFF2-40B4-BE49-F238E27FC236}">
                  <a16:creationId xmlns:a16="http://schemas.microsoft.com/office/drawing/2014/main" id="{87E73E59-DA82-2902-B953-A6E01F0D0B4C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1">
              <a:extLst>
                <a:ext uri="{FF2B5EF4-FFF2-40B4-BE49-F238E27FC236}">
                  <a16:creationId xmlns:a16="http://schemas.microsoft.com/office/drawing/2014/main" id="{AF8188EA-CD8C-BC37-C916-CFD8287AF346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1">
              <a:extLst>
                <a:ext uri="{FF2B5EF4-FFF2-40B4-BE49-F238E27FC236}">
                  <a16:creationId xmlns:a16="http://schemas.microsoft.com/office/drawing/2014/main" id="{FF871305-134C-777B-CF00-1C40C2E43767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1">
              <a:extLst>
                <a:ext uri="{FF2B5EF4-FFF2-40B4-BE49-F238E27FC236}">
                  <a16:creationId xmlns:a16="http://schemas.microsoft.com/office/drawing/2014/main" id="{9C101DE7-5D80-F5BC-96B4-2FFCE7B5BCAB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1">
              <a:extLst>
                <a:ext uri="{FF2B5EF4-FFF2-40B4-BE49-F238E27FC236}">
                  <a16:creationId xmlns:a16="http://schemas.microsoft.com/office/drawing/2014/main" id="{1F969CDD-C0FA-31A0-5451-1470254ED89D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1">
              <a:extLst>
                <a:ext uri="{FF2B5EF4-FFF2-40B4-BE49-F238E27FC236}">
                  <a16:creationId xmlns:a16="http://schemas.microsoft.com/office/drawing/2014/main" id="{1FB8827E-CFBD-0D56-8350-AF39C81B8041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1">
              <a:extLst>
                <a:ext uri="{FF2B5EF4-FFF2-40B4-BE49-F238E27FC236}">
                  <a16:creationId xmlns:a16="http://schemas.microsoft.com/office/drawing/2014/main" id="{3ED2D54B-EB1B-DB75-86D8-DA63CE7C5736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1">
              <a:extLst>
                <a:ext uri="{FF2B5EF4-FFF2-40B4-BE49-F238E27FC236}">
                  <a16:creationId xmlns:a16="http://schemas.microsoft.com/office/drawing/2014/main" id="{9001C038-CF5D-F121-19A2-EA9BE3312D48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1">
              <a:extLst>
                <a:ext uri="{FF2B5EF4-FFF2-40B4-BE49-F238E27FC236}">
                  <a16:creationId xmlns:a16="http://schemas.microsoft.com/office/drawing/2014/main" id="{2BA10C82-58BF-375E-7929-328EC655189D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1">
              <a:extLst>
                <a:ext uri="{FF2B5EF4-FFF2-40B4-BE49-F238E27FC236}">
                  <a16:creationId xmlns:a16="http://schemas.microsoft.com/office/drawing/2014/main" id="{0F349872-F3A9-7B57-459C-C51DED0FB7D9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51">
            <a:extLst>
              <a:ext uri="{FF2B5EF4-FFF2-40B4-BE49-F238E27FC236}">
                <a16:creationId xmlns:a16="http://schemas.microsoft.com/office/drawing/2014/main" id="{0BD95FD0-DEAF-C2A7-EAA7-76E9CA270AED}"/>
              </a:ext>
            </a:extLst>
          </p:cNvPr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95" name="Google Shape;1795;p51">
              <a:extLst>
                <a:ext uri="{FF2B5EF4-FFF2-40B4-BE49-F238E27FC236}">
                  <a16:creationId xmlns:a16="http://schemas.microsoft.com/office/drawing/2014/main" id="{D9F0F840-599D-199F-B6EE-A838713E8C98}"/>
                </a:ext>
              </a:extLst>
            </p:cNvPr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1">
              <a:extLst>
                <a:ext uri="{FF2B5EF4-FFF2-40B4-BE49-F238E27FC236}">
                  <a16:creationId xmlns:a16="http://schemas.microsoft.com/office/drawing/2014/main" id="{21736A15-E45B-EDCD-4070-3D189EE6CCD2}"/>
                </a:ext>
              </a:extLst>
            </p:cNvPr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1">
              <a:extLst>
                <a:ext uri="{FF2B5EF4-FFF2-40B4-BE49-F238E27FC236}">
                  <a16:creationId xmlns:a16="http://schemas.microsoft.com/office/drawing/2014/main" id="{3204D267-9831-FE87-5FC8-B101092281CA}"/>
                </a:ext>
              </a:extLst>
            </p:cNvPr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1">
              <a:extLst>
                <a:ext uri="{FF2B5EF4-FFF2-40B4-BE49-F238E27FC236}">
                  <a16:creationId xmlns:a16="http://schemas.microsoft.com/office/drawing/2014/main" id="{E0C28B6D-4FF5-F8AF-E32C-995131EDC6C9}"/>
                </a:ext>
              </a:extLst>
            </p:cNvPr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1">
              <a:extLst>
                <a:ext uri="{FF2B5EF4-FFF2-40B4-BE49-F238E27FC236}">
                  <a16:creationId xmlns:a16="http://schemas.microsoft.com/office/drawing/2014/main" id="{0BFC0AE8-1E14-FF3F-72B3-3A7F9D7ED8CC}"/>
                </a:ext>
              </a:extLst>
            </p:cNvPr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1">
              <a:extLst>
                <a:ext uri="{FF2B5EF4-FFF2-40B4-BE49-F238E27FC236}">
                  <a16:creationId xmlns:a16="http://schemas.microsoft.com/office/drawing/2014/main" id="{F756306A-5891-65E3-866B-6BB11C4A589D}"/>
                </a:ext>
              </a:extLst>
            </p:cNvPr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1">
              <a:extLst>
                <a:ext uri="{FF2B5EF4-FFF2-40B4-BE49-F238E27FC236}">
                  <a16:creationId xmlns:a16="http://schemas.microsoft.com/office/drawing/2014/main" id="{DD9A3A39-E998-D3D9-36DF-ADD91221FCD3}"/>
                </a:ext>
              </a:extLst>
            </p:cNvPr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51">
            <a:extLst>
              <a:ext uri="{FF2B5EF4-FFF2-40B4-BE49-F238E27FC236}">
                <a16:creationId xmlns:a16="http://schemas.microsoft.com/office/drawing/2014/main" id="{D84DF39D-50BF-AEE1-D663-98DA26D643EC}"/>
              </a:ext>
            </a:extLst>
          </p:cNvPr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803" name="Google Shape;1803;p51">
              <a:extLst>
                <a:ext uri="{FF2B5EF4-FFF2-40B4-BE49-F238E27FC236}">
                  <a16:creationId xmlns:a16="http://schemas.microsoft.com/office/drawing/2014/main" id="{A9BEB917-716D-DD25-B0E5-675CC81E42AA}"/>
                </a:ext>
              </a:extLst>
            </p:cNvPr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1">
              <a:extLst>
                <a:ext uri="{FF2B5EF4-FFF2-40B4-BE49-F238E27FC236}">
                  <a16:creationId xmlns:a16="http://schemas.microsoft.com/office/drawing/2014/main" id="{654946EF-E6B2-05AD-813E-2BAF6F20926A}"/>
                </a:ext>
              </a:extLst>
            </p:cNvPr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1">
              <a:extLst>
                <a:ext uri="{FF2B5EF4-FFF2-40B4-BE49-F238E27FC236}">
                  <a16:creationId xmlns:a16="http://schemas.microsoft.com/office/drawing/2014/main" id="{9AA1535D-DC80-18ED-C82A-8757ECA72D20}"/>
                </a:ext>
              </a:extLst>
            </p:cNvPr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1">
              <a:extLst>
                <a:ext uri="{FF2B5EF4-FFF2-40B4-BE49-F238E27FC236}">
                  <a16:creationId xmlns:a16="http://schemas.microsoft.com/office/drawing/2014/main" id="{3EA599FD-7AEC-8A15-D6F0-FF775047A856}"/>
                </a:ext>
              </a:extLst>
            </p:cNvPr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1">
              <a:extLst>
                <a:ext uri="{FF2B5EF4-FFF2-40B4-BE49-F238E27FC236}">
                  <a16:creationId xmlns:a16="http://schemas.microsoft.com/office/drawing/2014/main" id="{EB635E1D-79CB-102B-E366-F7A81ACC3A4B}"/>
                </a:ext>
              </a:extLst>
            </p:cNvPr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>
              <a:extLst>
                <a:ext uri="{FF2B5EF4-FFF2-40B4-BE49-F238E27FC236}">
                  <a16:creationId xmlns:a16="http://schemas.microsoft.com/office/drawing/2014/main" id="{684E5E0F-6C53-7D35-660E-8A65E594F84E}"/>
                </a:ext>
              </a:extLst>
            </p:cNvPr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1">
              <a:extLst>
                <a:ext uri="{FF2B5EF4-FFF2-40B4-BE49-F238E27FC236}">
                  <a16:creationId xmlns:a16="http://schemas.microsoft.com/office/drawing/2014/main" id="{06918004-140D-07C2-FA66-060EF6FFD280}"/>
                </a:ext>
              </a:extLst>
            </p:cNvPr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1">
              <a:extLst>
                <a:ext uri="{FF2B5EF4-FFF2-40B4-BE49-F238E27FC236}">
                  <a16:creationId xmlns:a16="http://schemas.microsoft.com/office/drawing/2014/main" id="{EC8A415C-D44A-F8DC-42E8-6DD70B9EBD0D}"/>
                </a:ext>
              </a:extLst>
            </p:cNvPr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>
              <a:extLst>
                <a:ext uri="{FF2B5EF4-FFF2-40B4-BE49-F238E27FC236}">
                  <a16:creationId xmlns:a16="http://schemas.microsoft.com/office/drawing/2014/main" id="{8111043E-DD47-BEF7-9A35-F35230B4B74C}"/>
                </a:ext>
              </a:extLst>
            </p:cNvPr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1">
              <a:extLst>
                <a:ext uri="{FF2B5EF4-FFF2-40B4-BE49-F238E27FC236}">
                  <a16:creationId xmlns:a16="http://schemas.microsoft.com/office/drawing/2014/main" id="{DD197573-B5B9-F0D6-08BC-CA11AB3DED81}"/>
                </a:ext>
              </a:extLst>
            </p:cNvPr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1">
              <a:extLst>
                <a:ext uri="{FF2B5EF4-FFF2-40B4-BE49-F238E27FC236}">
                  <a16:creationId xmlns:a16="http://schemas.microsoft.com/office/drawing/2014/main" id="{22370825-9A58-C7FA-7962-8C7AFA0E65E5}"/>
                </a:ext>
              </a:extLst>
            </p:cNvPr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1">
              <a:extLst>
                <a:ext uri="{FF2B5EF4-FFF2-40B4-BE49-F238E27FC236}">
                  <a16:creationId xmlns:a16="http://schemas.microsoft.com/office/drawing/2014/main" id="{9187C48E-7F26-7094-4ED2-2E16F5EA15DA}"/>
                </a:ext>
              </a:extLst>
            </p:cNvPr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1">
              <a:extLst>
                <a:ext uri="{FF2B5EF4-FFF2-40B4-BE49-F238E27FC236}">
                  <a16:creationId xmlns:a16="http://schemas.microsoft.com/office/drawing/2014/main" id="{4BF153EC-4C08-C4EE-7884-BFD5BFAB83EB}"/>
                </a:ext>
              </a:extLst>
            </p:cNvPr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1">
              <a:extLst>
                <a:ext uri="{FF2B5EF4-FFF2-40B4-BE49-F238E27FC236}">
                  <a16:creationId xmlns:a16="http://schemas.microsoft.com/office/drawing/2014/main" id="{CDAE107A-10D5-09CA-745F-10D81380936B}"/>
                </a:ext>
              </a:extLst>
            </p:cNvPr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1">
              <a:extLst>
                <a:ext uri="{FF2B5EF4-FFF2-40B4-BE49-F238E27FC236}">
                  <a16:creationId xmlns:a16="http://schemas.microsoft.com/office/drawing/2014/main" id="{B6894A23-48B5-BD8F-CEDB-7BA6794885A0}"/>
                </a:ext>
              </a:extLst>
            </p:cNvPr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1">
              <a:extLst>
                <a:ext uri="{FF2B5EF4-FFF2-40B4-BE49-F238E27FC236}">
                  <a16:creationId xmlns:a16="http://schemas.microsoft.com/office/drawing/2014/main" id="{6D83780F-A800-7B93-3A35-1840C228B3D4}"/>
                </a:ext>
              </a:extLst>
            </p:cNvPr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9" name="Google Shape;1819;p51">
            <a:extLst>
              <a:ext uri="{FF2B5EF4-FFF2-40B4-BE49-F238E27FC236}">
                <a16:creationId xmlns:a16="http://schemas.microsoft.com/office/drawing/2014/main" id="{CEAE13EB-15DB-1FA2-1328-8F5271A5D22B}"/>
              </a:ext>
            </a:extLst>
          </p:cNvPr>
          <p:cNvCxnSpPr>
            <a:stCxn id="1775" idx="2"/>
            <a:endCxn id="1747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0" name="Google Shape;1820;p51">
            <a:extLst>
              <a:ext uri="{FF2B5EF4-FFF2-40B4-BE49-F238E27FC236}">
                <a16:creationId xmlns:a16="http://schemas.microsoft.com/office/drawing/2014/main" id="{190DAF80-39F4-DE36-0D07-6A986FEED51E}"/>
              </a:ext>
            </a:extLst>
          </p:cNvPr>
          <p:cNvCxnSpPr>
            <a:stCxn id="1747" idx="0"/>
            <a:endCxn id="1777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51">
            <a:extLst>
              <a:ext uri="{FF2B5EF4-FFF2-40B4-BE49-F238E27FC236}">
                <a16:creationId xmlns:a16="http://schemas.microsoft.com/office/drawing/2014/main" id="{C16BB9C4-1708-CFF7-D2FD-1B7D517AA3AB}"/>
              </a:ext>
            </a:extLst>
          </p:cNvPr>
          <p:cNvCxnSpPr>
            <a:stCxn id="1776" idx="2"/>
            <a:endCxn id="1747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2" name="Google Shape;1822;p51">
            <a:extLst>
              <a:ext uri="{FF2B5EF4-FFF2-40B4-BE49-F238E27FC236}">
                <a16:creationId xmlns:a16="http://schemas.microsoft.com/office/drawing/2014/main" id="{F3A65D43-CA20-1315-5400-3A4428D7030E}"/>
              </a:ext>
            </a:extLst>
          </p:cNvPr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23" name="Google Shape;1823;p51">
              <a:extLst>
                <a:ext uri="{FF2B5EF4-FFF2-40B4-BE49-F238E27FC236}">
                  <a16:creationId xmlns:a16="http://schemas.microsoft.com/office/drawing/2014/main" id="{EF3AB777-AD16-04D3-9DAD-0C5F297FAB2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1">
              <a:extLst>
                <a:ext uri="{FF2B5EF4-FFF2-40B4-BE49-F238E27FC236}">
                  <a16:creationId xmlns:a16="http://schemas.microsoft.com/office/drawing/2014/main" id="{472CA1A8-BB35-B147-B5CC-6573E2ED407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51">
            <a:extLst>
              <a:ext uri="{FF2B5EF4-FFF2-40B4-BE49-F238E27FC236}">
                <a16:creationId xmlns:a16="http://schemas.microsoft.com/office/drawing/2014/main" id="{80AF84C3-76BB-7EED-E1F2-48396BEFB0DA}"/>
              </a:ext>
            </a:extLst>
          </p:cNvPr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26" name="Google Shape;1826;p51">
              <a:extLst>
                <a:ext uri="{FF2B5EF4-FFF2-40B4-BE49-F238E27FC236}">
                  <a16:creationId xmlns:a16="http://schemas.microsoft.com/office/drawing/2014/main" id="{44CF30E4-8BD5-4EF4-A8FE-04DCBCCED67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1">
              <a:extLst>
                <a:ext uri="{FF2B5EF4-FFF2-40B4-BE49-F238E27FC236}">
                  <a16:creationId xmlns:a16="http://schemas.microsoft.com/office/drawing/2014/main" id="{1230D079-5AE0-17BB-A214-6D955E1F875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51">
            <a:extLst>
              <a:ext uri="{FF2B5EF4-FFF2-40B4-BE49-F238E27FC236}">
                <a16:creationId xmlns:a16="http://schemas.microsoft.com/office/drawing/2014/main" id="{D0DF05E7-AF03-D657-905E-64E9794DDE5F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29" name="Google Shape;1829;p51">
              <a:extLst>
                <a:ext uri="{FF2B5EF4-FFF2-40B4-BE49-F238E27FC236}">
                  <a16:creationId xmlns:a16="http://schemas.microsoft.com/office/drawing/2014/main" id="{589BE5B9-FB42-771C-1AA2-CBC82EC60B1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1">
              <a:extLst>
                <a:ext uri="{FF2B5EF4-FFF2-40B4-BE49-F238E27FC236}">
                  <a16:creationId xmlns:a16="http://schemas.microsoft.com/office/drawing/2014/main" id="{F3BDAC25-53CC-0AFC-AC17-74E01DD9843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1" name="Google Shape;1831;p51">
            <a:extLst>
              <a:ext uri="{FF2B5EF4-FFF2-40B4-BE49-F238E27FC236}">
                <a16:creationId xmlns:a16="http://schemas.microsoft.com/office/drawing/2014/main" id="{AF0AB92F-6F93-6708-FB96-9220271D82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>
            <a:extLst>
              <a:ext uri="{FF2B5EF4-FFF2-40B4-BE49-F238E27FC236}">
                <a16:creationId xmlns:a16="http://schemas.microsoft.com/office/drawing/2014/main" id="{D4C60E7E-4EAB-FAD2-7204-FEC7092EFB8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71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8C43848F-7BE5-48D6-BB46-9E9AA11E1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C675400E-2F16-CFB8-423F-DBE8D8344D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D3E5ACD8-428C-15FD-6198-5637EBA0DE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D725ABFA-254F-665D-FAA6-03433A0D0B1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41E3B2DC-4140-7E36-838D-D0D26B76BF7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>
            <a:extLst>
              <a:ext uri="{FF2B5EF4-FFF2-40B4-BE49-F238E27FC236}">
                <a16:creationId xmlns:a16="http://schemas.microsoft.com/office/drawing/2014/main" id="{D464D5EE-570A-4820-6DD9-948FF3F06427}"/>
              </a:ext>
            </a:extLst>
          </p:cNvPr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>
              <a:extLst>
                <a:ext uri="{FF2B5EF4-FFF2-40B4-BE49-F238E27FC236}">
                  <a16:creationId xmlns:a16="http://schemas.microsoft.com/office/drawing/2014/main" id="{0A94827F-E62F-8935-9436-F010FD2E420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>
              <a:extLst>
                <a:ext uri="{FF2B5EF4-FFF2-40B4-BE49-F238E27FC236}">
                  <a16:creationId xmlns:a16="http://schemas.microsoft.com/office/drawing/2014/main" id="{7A051683-F9CE-5CC2-B355-8097E434FFE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6D29BE4F-280B-AA52-932A-3E995787CB3A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83AEA3D4-B5D4-59C9-8C16-52ADA1E5516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0D4A960B-FF74-204B-10A2-6413289EB84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B02CB420-B1E9-6834-DB88-9E98E6544F00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2EB9D22C-9ADE-8A4C-97B0-D33AC78B137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CF6C85E2-AC12-45A3-E528-272D4E72ED8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B03B41B2-9FC6-6DCE-EE55-3F9F2C678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 you! </a:t>
            </a:r>
            <a:r>
              <a:rPr lang="en" sz="4400" dirty="0">
                <a:latin typeface="Montserrat"/>
                <a:ea typeface="Montserrat"/>
                <a:cs typeface="Montserrat"/>
                <a:sym typeface="Montserrat"/>
              </a:rPr>
              <a:t>ANY QUESTIONS</a:t>
            </a:r>
            <a:endParaRPr sz="8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020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>
          <a:extLst>
            <a:ext uri="{FF2B5EF4-FFF2-40B4-BE49-F238E27FC236}">
              <a16:creationId xmlns:a16="http://schemas.microsoft.com/office/drawing/2014/main" id="{CF3155E0-AFBE-E95A-86FD-D6F74C8FD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>
            <a:extLst>
              <a:ext uri="{FF2B5EF4-FFF2-40B4-BE49-F238E27FC236}">
                <a16:creationId xmlns:a16="http://schemas.microsoft.com/office/drawing/2014/main" id="{6CD7BA70-8BE4-AB3D-E24D-A0308B393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157" name="Google Shape;2157;p60">
            <a:extLst>
              <a:ext uri="{FF2B5EF4-FFF2-40B4-BE49-F238E27FC236}">
                <a16:creationId xmlns:a16="http://schemas.microsoft.com/office/drawing/2014/main" id="{8E4927F8-6A1C-D082-68CF-83C91DA4CBD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Lead</a:t>
            </a:r>
            <a:endParaRPr dirty="0"/>
          </a:p>
        </p:txBody>
      </p:sp>
      <p:sp>
        <p:nvSpPr>
          <p:cNvPr id="2158" name="Google Shape;2158;p60">
            <a:extLst>
              <a:ext uri="{FF2B5EF4-FFF2-40B4-BE49-F238E27FC236}">
                <a16:creationId xmlns:a16="http://schemas.microsoft.com/office/drawing/2014/main" id="{B3004A4C-057C-F74D-AE7D-4A278B6748B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App Development</a:t>
            </a:r>
            <a:endParaRPr dirty="0"/>
          </a:p>
        </p:txBody>
      </p:sp>
      <p:sp>
        <p:nvSpPr>
          <p:cNvPr id="2159" name="Google Shape;2159;p60">
            <a:extLst>
              <a:ext uri="{FF2B5EF4-FFF2-40B4-BE49-F238E27FC236}">
                <a16:creationId xmlns:a16="http://schemas.microsoft.com/office/drawing/2014/main" id="{74311A52-40C9-2923-DE78-2A07FC3F1D5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Development</a:t>
            </a:r>
            <a:endParaRPr dirty="0"/>
          </a:p>
        </p:txBody>
      </p:sp>
      <p:sp>
        <p:nvSpPr>
          <p:cNvPr id="2160" name="Google Shape;2160;p60">
            <a:extLst>
              <a:ext uri="{FF2B5EF4-FFF2-40B4-BE49-F238E27FC236}">
                <a16:creationId xmlns:a16="http://schemas.microsoft.com/office/drawing/2014/main" id="{00744797-9F4A-74A0-9000-8AD0CD91584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Development</a:t>
            </a:r>
            <a:endParaRPr dirty="0"/>
          </a:p>
        </p:txBody>
      </p:sp>
      <p:sp>
        <p:nvSpPr>
          <p:cNvPr id="2161" name="Google Shape;2161;p60">
            <a:extLst>
              <a:ext uri="{FF2B5EF4-FFF2-40B4-BE49-F238E27FC236}">
                <a16:creationId xmlns:a16="http://schemas.microsoft.com/office/drawing/2014/main" id="{36E09DF4-2BF2-3435-416F-BCF530816E1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AI/ML Development</a:t>
            </a:r>
            <a:endParaRPr dirty="0"/>
          </a:p>
        </p:txBody>
      </p:sp>
      <p:sp>
        <p:nvSpPr>
          <p:cNvPr id="2162" name="Google Shape;2162;p60">
            <a:extLst>
              <a:ext uri="{FF2B5EF4-FFF2-40B4-BE49-F238E27FC236}">
                <a16:creationId xmlns:a16="http://schemas.microsoft.com/office/drawing/2014/main" id="{684B2F51-EB00-8857-A2DB-87570F434DF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AI/ML Development</a:t>
            </a:r>
            <a:endParaRPr dirty="0"/>
          </a:p>
        </p:txBody>
      </p:sp>
      <p:sp>
        <p:nvSpPr>
          <p:cNvPr id="2163" name="Google Shape;2163;p60">
            <a:extLst>
              <a:ext uri="{FF2B5EF4-FFF2-40B4-BE49-F238E27FC236}">
                <a16:creationId xmlns:a16="http://schemas.microsoft.com/office/drawing/2014/main" id="{5AE16E02-94BA-A0B6-DE48-B7AB1E1C095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879131" y="1735963"/>
            <a:ext cx="2455973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Abhisar Anand</a:t>
            </a:r>
            <a:endParaRPr dirty="0"/>
          </a:p>
        </p:txBody>
      </p:sp>
      <p:sp>
        <p:nvSpPr>
          <p:cNvPr id="2164" name="Google Shape;2164;p60">
            <a:extLst>
              <a:ext uri="{FF2B5EF4-FFF2-40B4-BE49-F238E27FC236}">
                <a16:creationId xmlns:a16="http://schemas.microsoft.com/office/drawing/2014/main" id="{733EB528-349D-51BC-79CC-AAEEA8A44C41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Ali </a:t>
            </a:r>
            <a:r>
              <a:rPr lang="en" dirty="0" err="1"/>
              <a:t>Mutlek</a:t>
            </a:r>
            <a:endParaRPr dirty="0"/>
          </a:p>
        </p:txBody>
      </p:sp>
      <p:sp>
        <p:nvSpPr>
          <p:cNvPr id="2165" name="Google Shape;2165;p60">
            <a:extLst>
              <a:ext uri="{FF2B5EF4-FFF2-40B4-BE49-F238E27FC236}">
                <a16:creationId xmlns:a16="http://schemas.microsoft.com/office/drawing/2014/main" id="{017EAFDE-5C70-D6EC-6123-829D28A83846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5985356" y="1735963"/>
            <a:ext cx="2115077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Brayan </a:t>
            </a:r>
            <a:r>
              <a:rPr lang="en" dirty="0" err="1"/>
              <a:t>Cano</a:t>
            </a:r>
            <a:r>
              <a:rPr lang="en" dirty="0"/>
              <a:t> </a:t>
            </a:r>
            <a:endParaRPr dirty="0"/>
          </a:p>
        </p:txBody>
      </p:sp>
      <p:sp>
        <p:nvSpPr>
          <p:cNvPr id="2166" name="Google Shape;2166;p60">
            <a:extLst>
              <a:ext uri="{FF2B5EF4-FFF2-40B4-BE49-F238E27FC236}">
                <a16:creationId xmlns:a16="http://schemas.microsoft.com/office/drawing/2014/main" id="{99EED34C-DB36-63B8-5C40-6217CC25D76E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Dhyan Patel</a:t>
            </a:r>
            <a:endParaRPr dirty="0"/>
          </a:p>
        </p:txBody>
      </p:sp>
      <p:sp>
        <p:nvSpPr>
          <p:cNvPr id="2167" name="Google Shape;2167;p60">
            <a:extLst>
              <a:ext uri="{FF2B5EF4-FFF2-40B4-BE49-F238E27FC236}">
                <a16:creationId xmlns:a16="http://schemas.microsoft.com/office/drawing/2014/main" id="{062A8BE0-5DE6-4799-38F7-8BDFAAA68041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416275" y="3245575"/>
            <a:ext cx="231145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Myles Edwards</a:t>
            </a:r>
            <a:endParaRPr dirty="0"/>
          </a:p>
        </p:txBody>
      </p:sp>
      <p:sp>
        <p:nvSpPr>
          <p:cNvPr id="2168" name="Google Shape;2168;p60">
            <a:extLst>
              <a:ext uri="{FF2B5EF4-FFF2-40B4-BE49-F238E27FC236}">
                <a16:creationId xmlns:a16="http://schemas.microsoft.com/office/drawing/2014/main" id="{278924A8-9356-CF61-D87D-7B1A1A71AEA1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Shar Min</a:t>
            </a:r>
            <a:endParaRPr dirty="0"/>
          </a:p>
        </p:txBody>
      </p:sp>
      <p:grpSp>
        <p:nvGrpSpPr>
          <p:cNvPr id="2169" name="Google Shape;2169;p60">
            <a:extLst>
              <a:ext uri="{FF2B5EF4-FFF2-40B4-BE49-F238E27FC236}">
                <a16:creationId xmlns:a16="http://schemas.microsoft.com/office/drawing/2014/main" id="{188D5DEF-B9BA-856B-97C3-B1593E3E8306}"/>
              </a:ext>
            </a:extLst>
          </p:cNvPr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2170" name="Google Shape;2170;p60">
              <a:extLst>
                <a:ext uri="{FF2B5EF4-FFF2-40B4-BE49-F238E27FC236}">
                  <a16:creationId xmlns:a16="http://schemas.microsoft.com/office/drawing/2014/main" id="{D6F3D2C1-D776-E5E7-0A27-D36DC8FD3DE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0">
              <a:extLst>
                <a:ext uri="{FF2B5EF4-FFF2-40B4-BE49-F238E27FC236}">
                  <a16:creationId xmlns:a16="http://schemas.microsoft.com/office/drawing/2014/main" id="{E0C47583-CEF6-EA66-ECE7-E216DF93425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60">
            <a:extLst>
              <a:ext uri="{FF2B5EF4-FFF2-40B4-BE49-F238E27FC236}">
                <a16:creationId xmlns:a16="http://schemas.microsoft.com/office/drawing/2014/main" id="{1FE4ED40-1E0E-33D8-258B-3F375924A161}"/>
              </a:ext>
            </a:extLst>
          </p:cNvPr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2173" name="Google Shape;2173;p60">
              <a:extLst>
                <a:ext uri="{FF2B5EF4-FFF2-40B4-BE49-F238E27FC236}">
                  <a16:creationId xmlns:a16="http://schemas.microsoft.com/office/drawing/2014/main" id="{026773D2-9E1A-9FD5-75EF-2323F82C2E1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0">
              <a:extLst>
                <a:ext uri="{FF2B5EF4-FFF2-40B4-BE49-F238E27FC236}">
                  <a16:creationId xmlns:a16="http://schemas.microsoft.com/office/drawing/2014/main" id="{D2F30124-6347-BF07-9B3A-BFC366B9FFF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5" name="Google Shape;2175;p60">
            <a:extLst>
              <a:ext uri="{FF2B5EF4-FFF2-40B4-BE49-F238E27FC236}">
                <a16:creationId xmlns:a16="http://schemas.microsoft.com/office/drawing/2014/main" id="{34F59D21-CFD6-7281-CAE9-AB0469E9E108}"/>
              </a:ext>
            </a:extLst>
          </p:cNvPr>
          <p:cNvGrpSpPr/>
          <p:nvPr/>
        </p:nvGrpSpPr>
        <p:grpSpPr>
          <a:xfrm>
            <a:off x="5815575" y="3103550"/>
            <a:ext cx="76825" cy="76800"/>
            <a:chOff x="3104875" y="1099400"/>
            <a:chExt cx="76825" cy="76800"/>
          </a:xfrm>
        </p:grpSpPr>
        <p:sp>
          <p:nvSpPr>
            <p:cNvPr id="2176" name="Google Shape;2176;p60">
              <a:extLst>
                <a:ext uri="{FF2B5EF4-FFF2-40B4-BE49-F238E27FC236}">
                  <a16:creationId xmlns:a16="http://schemas.microsoft.com/office/drawing/2014/main" id="{05026BE1-4BF0-68B2-B3DD-B1314899B8D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0">
              <a:extLst>
                <a:ext uri="{FF2B5EF4-FFF2-40B4-BE49-F238E27FC236}">
                  <a16:creationId xmlns:a16="http://schemas.microsoft.com/office/drawing/2014/main" id="{58C01604-8296-578A-B3B7-8F2558D6A8A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78" name="Google Shape;2178;p60">
            <a:extLst>
              <a:ext uri="{FF2B5EF4-FFF2-40B4-BE49-F238E27FC236}">
                <a16:creationId xmlns:a16="http://schemas.microsoft.com/office/drawing/2014/main" id="{A80A58FA-59AC-539F-2C95-9DCF902188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60">
            <a:extLst>
              <a:ext uri="{FF2B5EF4-FFF2-40B4-BE49-F238E27FC236}">
                <a16:creationId xmlns:a16="http://schemas.microsoft.com/office/drawing/2014/main" id="{8AA5F610-6000-012D-910A-0149E9B9F4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831612" y="204793"/>
            <a:ext cx="1535572" cy="1375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112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>
          <a:extLst>
            <a:ext uri="{FF2B5EF4-FFF2-40B4-BE49-F238E27FC236}">
              <a16:creationId xmlns:a16="http://schemas.microsoft.com/office/drawing/2014/main" id="{80CA33C1-4808-9342-0B4B-E0CA9F22C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62">
            <a:extLst>
              <a:ext uri="{FF2B5EF4-FFF2-40B4-BE49-F238E27FC236}">
                <a16:creationId xmlns:a16="http://schemas.microsoft.com/office/drawing/2014/main" id="{6A1B24EF-92AC-5607-8332-61075124E1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258" name="Google Shape;2258;p62">
            <a:extLst>
              <a:ext uri="{FF2B5EF4-FFF2-40B4-BE49-F238E27FC236}">
                <a16:creationId xmlns:a16="http://schemas.microsoft.com/office/drawing/2014/main" id="{75A6ED05-6E5D-2529-A926-C87DF49D394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 </a:t>
            </a:r>
            <a:r>
              <a:rPr lang="en" dirty="0" err="1"/>
              <a:t>Beonjin</a:t>
            </a:r>
            <a:r>
              <a:rPr lang="en" dirty="0"/>
              <a:t> Kim</a:t>
            </a:r>
            <a:endParaRPr dirty="0"/>
          </a:p>
        </p:txBody>
      </p:sp>
      <p:sp>
        <p:nvSpPr>
          <p:cNvPr id="2259" name="Google Shape;2259;p62">
            <a:extLst>
              <a:ext uri="{FF2B5EF4-FFF2-40B4-BE49-F238E27FC236}">
                <a16:creationId xmlns:a16="http://schemas.microsoft.com/office/drawing/2014/main" id="{4EF8D31F-130F-3383-5938-30AA6D98288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PFW IA and VC</a:t>
            </a:r>
            <a:endParaRPr dirty="0"/>
          </a:p>
        </p:txBody>
      </p:sp>
      <p:sp>
        <p:nvSpPr>
          <p:cNvPr id="2260" name="Google Shape;2260;p62">
            <a:extLst>
              <a:ext uri="{FF2B5EF4-FFF2-40B4-BE49-F238E27FC236}">
                <a16:creationId xmlns:a16="http://schemas.microsoft.com/office/drawing/2014/main" id="{1B196135-D49E-F79D-DB1A-0A7C7438400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Faculty Advisor</a:t>
            </a:r>
            <a:endParaRPr dirty="0"/>
          </a:p>
        </p:txBody>
      </p:sp>
      <p:sp>
        <p:nvSpPr>
          <p:cNvPr id="2261" name="Google Shape;2261;p62">
            <a:extLst>
              <a:ext uri="{FF2B5EF4-FFF2-40B4-BE49-F238E27FC236}">
                <a16:creationId xmlns:a16="http://schemas.microsoft.com/office/drawing/2014/main" id="{C13EE64A-2E69-A625-82B3-4694EF1D42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Sponsor</a:t>
            </a:r>
            <a:endParaRPr dirty="0"/>
          </a:p>
        </p:txBody>
      </p:sp>
      <p:grpSp>
        <p:nvGrpSpPr>
          <p:cNvPr id="2262" name="Google Shape;2262;p62">
            <a:extLst>
              <a:ext uri="{FF2B5EF4-FFF2-40B4-BE49-F238E27FC236}">
                <a16:creationId xmlns:a16="http://schemas.microsoft.com/office/drawing/2014/main" id="{30DE4712-0F56-1C8B-CAB7-34E5F3FC6097}"/>
              </a:ext>
            </a:extLst>
          </p:cNvPr>
          <p:cNvGrpSpPr/>
          <p:nvPr/>
        </p:nvGrpSpPr>
        <p:grpSpPr>
          <a:xfrm>
            <a:off x="3360325" y="2949600"/>
            <a:ext cx="76825" cy="76800"/>
            <a:chOff x="3104875" y="1099400"/>
            <a:chExt cx="76825" cy="76800"/>
          </a:xfrm>
        </p:grpSpPr>
        <p:sp>
          <p:nvSpPr>
            <p:cNvPr id="2263" name="Google Shape;2263;p62">
              <a:extLst>
                <a:ext uri="{FF2B5EF4-FFF2-40B4-BE49-F238E27FC236}">
                  <a16:creationId xmlns:a16="http://schemas.microsoft.com/office/drawing/2014/main" id="{9EF50FEF-E5A4-210B-664C-F924D0C4413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2">
              <a:extLst>
                <a:ext uri="{FF2B5EF4-FFF2-40B4-BE49-F238E27FC236}">
                  <a16:creationId xmlns:a16="http://schemas.microsoft.com/office/drawing/2014/main" id="{9B5C7C8B-FF48-7124-6BFA-64BFD20D546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5" name="Google Shape;2265;p62">
            <a:extLst>
              <a:ext uri="{FF2B5EF4-FFF2-40B4-BE49-F238E27FC236}">
                <a16:creationId xmlns:a16="http://schemas.microsoft.com/office/drawing/2014/main" id="{6AD3EC87-8E0C-A690-5BB9-6F0183462200}"/>
              </a:ext>
            </a:extLst>
          </p:cNvPr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2266" name="Google Shape;2266;p62">
              <a:extLst>
                <a:ext uri="{FF2B5EF4-FFF2-40B4-BE49-F238E27FC236}">
                  <a16:creationId xmlns:a16="http://schemas.microsoft.com/office/drawing/2014/main" id="{DA062148-68F8-4B83-D3DA-9134B2383C3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2">
              <a:extLst>
                <a:ext uri="{FF2B5EF4-FFF2-40B4-BE49-F238E27FC236}">
                  <a16:creationId xmlns:a16="http://schemas.microsoft.com/office/drawing/2014/main" id="{C5DCFE27-916E-0361-64C7-0B1A07F35D7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62">
            <a:extLst>
              <a:ext uri="{FF2B5EF4-FFF2-40B4-BE49-F238E27FC236}">
                <a16:creationId xmlns:a16="http://schemas.microsoft.com/office/drawing/2014/main" id="{AECC1919-EF60-7D61-EE90-12AB86ED2145}"/>
              </a:ext>
            </a:extLst>
          </p:cNvPr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2269" name="Google Shape;2269;p62">
              <a:extLst>
                <a:ext uri="{FF2B5EF4-FFF2-40B4-BE49-F238E27FC236}">
                  <a16:creationId xmlns:a16="http://schemas.microsoft.com/office/drawing/2014/main" id="{75FF79E8-5457-48A4-A4FD-1B2A8BE90FD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2">
              <a:extLst>
                <a:ext uri="{FF2B5EF4-FFF2-40B4-BE49-F238E27FC236}">
                  <a16:creationId xmlns:a16="http://schemas.microsoft.com/office/drawing/2014/main" id="{6A50A393-7A08-BF78-E68E-2F69432ECD5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1" name="Google Shape;2271;p62">
            <a:extLst>
              <a:ext uri="{FF2B5EF4-FFF2-40B4-BE49-F238E27FC236}">
                <a16:creationId xmlns:a16="http://schemas.microsoft.com/office/drawing/2014/main" id="{CE20D7FE-1D5E-CFAA-3805-4663AF59EA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6024972" y="15981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>
            <a:extLst>
              <a:ext uri="{FF2B5EF4-FFF2-40B4-BE49-F238E27FC236}">
                <a16:creationId xmlns:a16="http://schemas.microsoft.com/office/drawing/2014/main" id="{69527D4C-D895-71CA-E6C8-F8026C56B0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62">
            <a:extLst>
              <a:ext uri="{FF2B5EF4-FFF2-40B4-BE49-F238E27FC236}">
                <a16:creationId xmlns:a16="http://schemas.microsoft.com/office/drawing/2014/main" id="{469A4854-BFD7-1202-274F-388062BE17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79B0C3B9-5FE9-6C58-E47C-8B48797C4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455" y="984434"/>
            <a:ext cx="1203247" cy="1684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32F41-26DC-4AC6-9318-589FA3D49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549" y="2912100"/>
            <a:ext cx="1939219" cy="10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6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>
          <a:extLst>
            <a:ext uri="{FF2B5EF4-FFF2-40B4-BE49-F238E27FC236}">
              <a16:creationId xmlns:a16="http://schemas.microsoft.com/office/drawing/2014/main" id="{BDA535E5-1994-E812-A75A-23E9DE94A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>
            <a:extLst>
              <a:ext uri="{FF2B5EF4-FFF2-40B4-BE49-F238E27FC236}">
                <a16:creationId xmlns:a16="http://schemas.microsoft.com/office/drawing/2014/main" id="{09E569EE-C332-D3CB-18B2-EDAF8CBF9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873" name="Google Shape;1873;p53">
            <a:extLst>
              <a:ext uri="{FF2B5EF4-FFF2-40B4-BE49-F238E27FC236}">
                <a16:creationId xmlns:a16="http://schemas.microsoft.com/office/drawing/2014/main" id="{C21DBE69-5EC3-BBC3-4946-7777902CF4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3068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Note taking is prone to </a:t>
            </a:r>
            <a:r>
              <a:rPr lang="en-US" dirty="0">
                <a:solidFill>
                  <a:schemeClr val="bg2"/>
                </a:solidFill>
              </a:rPr>
              <a:t>inaccuracies</a:t>
            </a:r>
            <a:r>
              <a:rPr lang="en-US" dirty="0"/>
              <a:t>, can be </a:t>
            </a:r>
            <a:r>
              <a:rPr lang="en-US" dirty="0">
                <a:solidFill>
                  <a:schemeClr val="bg2"/>
                </a:solidFill>
              </a:rPr>
              <a:t>inefficient</a:t>
            </a:r>
            <a:r>
              <a:rPr lang="en-US" dirty="0"/>
              <a:t> and </a:t>
            </a:r>
            <a:r>
              <a:rPr lang="en-US" dirty="0">
                <a:solidFill>
                  <a:schemeClr val="bg2"/>
                </a:solidFill>
              </a:rPr>
              <a:t>burdensome</a:t>
            </a:r>
            <a:r>
              <a:rPr lang="en-US" dirty="0"/>
              <a:t>.​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Clinical documentation (medical jargon) can </a:t>
            </a:r>
            <a:r>
              <a:rPr lang="en-US" dirty="0">
                <a:solidFill>
                  <a:schemeClr val="bg2"/>
                </a:solidFill>
              </a:rPr>
              <a:t>often lack patient clarity</a:t>
            </a:r>
            <a:r>
              <a:rPr lang="en-US" dirty="0"/>
              <a:t>.​</a:t>
            </a:r>
          </a:p>
          <a:p>
            <a:pPr marL="139700" indent="0" fontAlgn="base">
              <a:buNone/>
            </a:pPr>
            <a:endParaRPr lang="en-US" dirty="0"/>
          </a:p>
          <a:p>
            <a:pPr fontAlgn="base"/>
            <a:r>
              <a:rPr lang="en-US" dirty="0"/>
              <a:t>"A recent study found that for </a:t>
            </a:r>
            <a:r>
              <a:rPr lang="en-US" dirty="0">
                <a:solidFill>
                  <a:schemeClr val="bg2"/>
                </a:solidFill>
              </a:rPr>
              <a:t>every eight hours</a:t>
            </a:r>
            <a:r>
              <a:rPr lang="en-US" dirty="0"/>
              <a:t> physicians spend with patients, they spend </a:t>
            </a:r>
            <a:r>
              <a:rPr lang="en-US" dirty="0">
                <a:solidFill>
                  <a:schemeClr val="bg2"/>
                </a:solidFill>
              </a:rPr>
              <a:t>another five on the EHR</a:t>
            </a:r>
            <a:r>
              <a:rPr lang="en-US" dirty="0"/>
              <a:t>." - Lauren Funaro</a:t>
            </a:r>
          </a:p>
          <a:p>
            <a:pPr marL="139700" indent="0" fontAlgn="base">
              <a:buNone/>
            </a:pPr>
            <a:endParaRPr lang="en-US" dirty="0"/>
          </a:p>
          <a:p>
            <a:pPr fontAlgn="base"/>
            <a:r>
              <a:rPr lang="en-US" dirty="0">
                <a:solidFill>
                  <a:schemeClr val="bg2"/>
                </a:solidFill>
              </a:rPr>
              <a:t>27%</a:t>
            </a:r>
            <a:r>
              <a:rPr lang="en-US" dirty="0"/>
              <a:t> on direct clinical face time with patients.​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74" name="Google Shape;1874;p53">
            <a:extLst>
              <a:ext uri="{FF2B5EF4-FFF2-40B4-BE49-F238E27FC236}">
                <a16:creationId xmlns:a16="http://schemas.microsoft.com/office/drawing/2014/main" id="{3A978B12-9244-7311-C5E4-29596CDD4B49}"/>
              </a:ext>
            </a:extLst>
          </p:cNvPr>
          <p:cNvGrpSpPr/>
          <p:nvPr/>
        </p:nvGrpSpPr>
        <p:grpSpPr>
          <a:xfrm>
            <a:off x="678483" y="4597615"/>
            <a:ext cx="76825" cy="76800"/>
            <a:chOff x="3104875" y="1099400"/>
            <a:chExt cx="76825" cy="76800"/>
          </a:xfrm>
        </p:grpSpPr>
        <p:sp>
          <p:nvSpPr>
            <p:cNvPr id="1875" name="Google Shape;1875;p53">
              <a:extLst>
                <a:ext uri="{FF2B5EF4-FFF2-40B4-BE49-F238E27FC236}">
                  <a16:creationId xmlns:a16="http://schemas.microsoft.com/office/drawing/2014/main" id="{FE8FF7EC-61C6-3754-FECB-41B817E5AAA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>
              <a:extLst>
                <a:ext uri="{FF2B5EF4-FFF2-40B4-BE49-F238E27FC236}">
                  <a16:creationId xmlns:a16="http://schemas.microsoft.com/office/drawing/2014/main" id="{A60A3FBE-B459-C91B-46D1-6AF6F8C9E45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>
            <a:extLst>
              <a:ext uri="{FF2B5EF4-FFF2-40B4-BE49-F238E27FC236}">
                <a16:creationId xmlns:a16="http://schemas.microsoft.com/office/drawing/2014/main" id="{910EDE2E-912C-9E5A-2844-0A121D178CAF}"/>
              </a:ext>
            </a:extLst>
          </p:cNvPr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8" name="Google Shape;1878;p53">
              <a:extLst>
                <a:ext uri="{FF2B5EF4-FFF2-40B4-BE49-F238E27FC236}">
                  <a16:creationId xmlns:a16="http://schemas.microsoft.com/office/drawing/2014/main" id="{937F24B7-1CEE-E9C0-507A-88E38450EDA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>
              <a:extLst>
                <a:ext uri="{FF2B5EF4-FFF2-40B4-BE49-F238E27FC236}">
                  <a16:creationId xmlns:a16="http://schemas.microsoft.com/office/drawing/2014/main" id="{C592C304-2B3C-9DB0-6A49-3FF3B5B7037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53">
            <a:extLst>
              <a:ext uri="{FF2B5EF4-FFF2-40B4-BE49-F238E27FC236}">
                <a16:creationId xmlns:a16="http://schemas.microsoft.com/office/drawing/2014/main" id="{66353B5C-08E6-692D-45D2-09A6863DEBD1}"/>
              </a:ext>
            </a:extLst>
          </p:cNvPr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81" name="Google Shape;1881;p53">
              <a:extLst>
                <a:ext uri="{FF2B5EF4-FFF2-40B4-BE49-F238E27FC236}">
                  <a16:creationId xmlns:a16="http://schemas.microsoft.com/office/drawing/2014/main" id="{C368F49D-4C5A-8983-2717-C2C99E0251E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>
              <a:extLst>
                <a:ext uri="{FF2B5EF4-FFF2-40B4-BE49-F238E27FC236}">
                  <a16:creationId xmlns:a16="http://schemas.microsoft.com/office/drawing/2014/main" id="{4A6C36B7-255E-72FC-4868-485E7D379B2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>
            <a:extLst>
              <a:ext uri="{FF2B5EF4-FFF2-40B4-BE49-F238E27FC236}">
                <a16:creationId xmlns:a16="http://schemas.microsoft.com/office/drawing/2014/main" id="{5DF3C3E5-8FA6-2C04-B9AD-AAA82697F1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>
            <a:extLst>
              <a:ext uri="{FF2B5EF4-FFF2-40B4-BE49-F238E27FC236}">
                <a16:creationId xmlns:a16="http://schemas.microsoft.com/office/drawing/2014/main" id="{C2C3D43E-71FA-F5FA-D7C3-93CDE72334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53">
            <a:extLst>
              <a:ext uri="{FF2B5EF4-FFF2-40B4-BE49-F238E27FC236}">
                <a16:creationId xmlns:a16="http://schemas.microsoft.com/office/drawing/2014/main" id="{177B2AF0-8E96-58B1-B78C-46575C0C154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53">
            <a:extLst>
              <a:ext uri="{FF2B5EF4-FFF2-40B4-BE49-F238E27FC236}">
                <a16:creationId xmlns:a16="http://schemas.microsoft.com/office/drawing/2014/main" id="{058D0DFF-7FAC-AD34-3862-FEFA12D3621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>
            <a:extLst>
              <a:ext uri="{FF2B5EF4-FFF2-40B4-BE49-F238E27FC236}">
                <a16:creationId xmlns:a16="http://schemas.microsoft.com/office/drawing/2014/main" id="{350A83FB-1C5A-CD09-4755-66F363E9C0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136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>
          <a:extLst>
            <a:ext uri="{FF2B5EF4-FFF2-40B4-BE49-F238E27FC236}">
              <a16:creationId xmlns:a16="http://schemas.microsoft.com/office/drawing/2014/main" id="{442B4B10-FBFF-2EAD-646E-E4DB7213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>
            <a:extLst>
              <a:ext uri="{FF2B5EF4-FFF2-40B4-BE49-F238E27FC236}">
                <a16:creationId xmlns:a16="http://schemas.microsoft.com/office/drawing/2014/main" id="{22A8B2EE-F72D-AB83-900F-739EADCD96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55">
            <a:extLst>
              <a:ext uri="{FF2B5EF4-FFF2-40B4-BE49-F238E27FC236}">
                <a16:creationId xmlns:a16="http://schemas.microsoft.com/office/drawing/2014/main" id="{40A6CDE4-D3CE-2CD5-642D-EEC166FF7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43148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919" name="Google Shape;1919;p55">
            <a:extLst>
              <a:ext uri="{FF2B5EF4-FFF2-40B4-BE49-F238E27FC236}">
                <a16:creationId xmlns:a16="http://schemas.microsoft.com/office/drawing/2014/main" id="{646A27AA-6A94-67CF-FA63-4291D286EE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715848"/>
            <a:ext cx="4466400" cy="2560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dirty="0"/>
              <a:t>A </a:t>
            </a:r>
            <a:r>
              <a:rPr lang="en-US" dirty="0">
                <a:solidFill>
                  <a:schemeClr val="bg2"/>
                </a:solidFill>
              </a:rPr>
              <a:t>seamless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end to end platform</a:t>
            </a:r>
            <a:r>
              <a:rPr lang="en-US" dirty="0"/>
              <a:t> that can:​</a:t>
            </a:r>
          </a:p>
          <a:p>
            <a:pPr marL="139700" indent="0" fontAlgn="base">
              <a:buNone/>
            </a:pPr>
            <a:endParaRPr lang="en-US" dirty="0"/>
          </a:p>
          <a:p>
            <a:pPr fontAlgn="base"/>
            <a:r>
              <a:rPr lang="en-US" dirty="0"/>
              <a:t>Record conversations​</a:t>
            </a:r>
          </a:p>
          <a:p>
            <a:pPr marL="139700" indent="0" fontAlgn="base">
              <a:buNone/>
            </a:pPr>
            <a:endParaRPr lang="en-US" dirty="0"/>
          </a:p>
          <a:p>
            <a:pPr fontAlgn="base"/>
            <a:r>
              <a:rPr lang="en-US" dirty="0"/>
              <a:t>Transcribe speech to text​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Speaker Attribution (doctor, patient, 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AI summarization of key details​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Perform trend analysis</a:t>
            </a:r>
          </a:p>
        </p:txBody>
      </p:sp>
      <p:grpSp>
        <p:nvGrpSpPr>
          <p:cNvPr id="1920" name="Google Shape;1920;p55">
            <a:extLst>
              <a:ext uri="{FF2B5EF4-FFF2-40B4-BE49-F238E27FC236}">
                <a16:creationId xmlns:a16="http://schemas.microsoft.com/office/drawing/2014/main" id="{2B133DB6-B251-92C4-C693-7FADEE850644}"/>
              </a:ext>
            </a:extLst>
          </p:cNvPr>
          <p:cNvGrpSpPr/>
          <p:nvPr/>
        </p:nvGrpSpPr>
        <p:grpSpPr>
          <a:xfrm>
            <a:off x="4362982" y="4276010"/>
            <a:ext cx="76825" cy="76800"/>
            <a:chOff x="3104875" y="1099400"/>
            <a:chExt cx="76825" cy="76800"/>
          </a:xfrm>
        </p:grpSpPr>
        <p:sp>
          <p:nvSpPr>
            <p:cNvPr id="1921" name="Google Shape;1921;p55">
              <a:extLst>
                <a:ext uri="{FF2B5EF4-FFF2-40B4-BE49-F238E27FC236}">
                  <a16:creationId xmlns:a16="http://schemas.microsoft.com/office/drawing/2014/main" id="{25A57E9A-75AF-DF4B-96C3-4A273C269B1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>
              <a:extLst>
                <a:ext uri="{FF2B5EF4-FFF2-40B4-BE49-F238E27FC236}">
                  <a16:creationId xmlns:a16="http://schemas.microsoft.com/office/drawing/2014/main" id="{5A0C970A-6AF6-300B-7A4B-DC2508CEAF5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3" name="Google Shape;1923;p55">
            <a:extLst>
              <a:ext uri="{FF2B5EF4-FFF2-40B4-BE49-F238E27FC236}">
                <a16:creationId xmlns:a16="http://schemas.microsoft.com/office/drawing/2014/main" id="{283DD0F9-BE49-FB92-2F7C-9181C24B8DBB}"/>
              </a:ext>
            </a:extLst>
          </p:cNvPr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24" name="Google Shape;1924;p55">
              <a:extLst>
                <a:ext uri="{FF2B5EF4-FFF2-40B4-BE49-F238E27FC236}">
                  <a16:creationId xmlns:a16="http://schemas.microsoft.com/office/drawing/2014/main" id="{4B6A092B-5958-C2E0-02C1-D70F19E5104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>
              <a:extLst>
                <a:ext uri="{FF2B5EF4-FFF2-40B4-BE49-F238E27FC236}">
                  <a16:creationId xmlns:a16="http://schemas.microsoft.com/office/drawing/2014/main" id="{A035E8FF-8236-27C2-3349-DF08FAE21A2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6" name="Google Shape;1926;p55">
            <a:extLst>
              <a:ext uri="{FF2B5EF4-FFF2-40B4-BE49-F238E27FC236}">
                <a16:creationId xmlns:a16="http://schemas.microsoft.com/office/drawing/2014/main" id="{31ECD8F9-0699-4B05-727F-0CA2F045A390}"/>
              </a:ext>
            </a:extLst>
          </p:cNvPr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27" name="Google Shape;1927;p55">
              <a:extLst>
                <a:ext uri="{FF2B5EF4-FFF2-40B4-BE49-F238E27FC236}">
                  <a16:creationId xmlns:a16="http://schemas.microsoft.com/office/drawing/2014/main" id="{4CF2D219-3FA2-621E-F960-1F78B050B2D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>
              <a:extLst>
                <a:ext uri="{FF2B5EF4-FFF2-40B4-BE49-F238E27FC236}">
                  <a16:creationId xmlns:a16="http://schemas.microsoft.com/office/drawing/2014/main" id="{D4FE65F3-4258-86DD-6C07-126C1EB5D7D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9" name="Google Shape;1929;p55">
            <a:extLst>
              <a:ext uri="{FF2B5EF4-FFF2-40B4-BE49-F238E27FC236}">
                <a16:creationId xmlns:a16="http://schemas.microsoft.com/office/drawing/2014/main" id="{1CEFE37A-C58F-2833-12ED-9A5B82F956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55">
            <a:extLst>
              <a:ext uri="{FF2B5EF4-FFF2-40B4-BE49-F238E27FC236}">
                <a16:creationId xmlns:a16="http://schemas.microsoft.com/office/drawing/2014/main" id="{16D026A5-9F04-CB0B-B0E8-6F72FA18B61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>
            <a:extLst>
              <a:ext uri="{FF2B5EF4-FFF2-40B4-BE49-F238E27FC236}">
                <a16:creationId xmlns:a16="http://schemas.microsoft.com/office/drawing/2014/main" id="{D85A20D3-F323-CE24-740B-F1F5A1B4F35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>
            <a:extLst>
              <a:ext uri="{FF2B5EF4-FFF2-40B4-BE49-F238E27FC236}">
                <a16:creationId xmlns:a16="http://schemas.microsoft.com/office/drawing/2014/main" id="{0A07D76E-1558-8B04-6785-0ABE8D4C68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03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>
          <a:extLst>
            <a:ext uri="{FF2B5EF4-FFF2-40B4-BE49-F238E27FC236}">
              <a16:creationId xmlns:a16="http://schemas.microsoft.com/office/drawing/2014/main" id="{076F34DE-6611-D07B-7D48-E0A51EE30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0">
            <a:extLst>
              <a:ext uri="{FF2B5EF4-FFF2-40B4-BE49-F238E27FC236}">
                <a16:creationId xmlns:a16="http://schemas.microsoft.com/office/drawing/2014/main" id="{5A8775FE-95FC-3163-F51C-DC9FF8EE70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ESSENTIAL REQUIREMENTS</a:t>
            </a:r>
            <a:endParaRPr dirty="0"/>
          </a:p>
        </p:txBody>
      </p:sp>
      <p:sp>
        <p:nvSpPr>
          <p:cNvPr id="2157" name="Google Shape;2157;p60">
            <a:extLst>
              <a:ext uri="{FF2B5EF4-FFF2-40B4-BE49-F238E27FC236}">
                <a16:creationId xmlns:a16="http://schemas.microsoft.com/office/drawing/2014/main" id="{FB4C3346-A39B-EBC0-8184-868F0B5B44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9155" y="174912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Record audio and upload</a:t>
            </a:r>
            <a:endParaRPr sz="1800" dirty="0"/>
          </a:p>
        </p:txBody>
      </p:sp>
      <p:sp>
        <p:nvSpPr>
          <p:cNvPr id="2158" name="Google Shape;2158;p60">
            <a:extLst>
              <a:ext uri="{FF2B5EF4-FFF2-40B4-BE49-F238E27FC236}">
                <a16:creationId xmlns:a16="http://schemas.microsoft.com/office/drawing/2014/main" id="{1930AC38-27DD-EE85-58E2-A632A6377EB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79000" y="174912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Convert speech to text with speaker attribution</a:t>
            </a:r>
            <a:endParaRPr sz="1800" dirty="0"/>
          </a:p>
        </p:txBody>
      </p:sp>
      <p:sp>
        <p:nvSpPr>
          <p:cNvPr id="2159" name="Google Shape;2159;p60">
            <a:extLst>
              <a:ext uri="{FF2B5EF4-FFF2-40B4-BE49-F238E27FC236}">
                <a16:creationId xmlns:a16="http://schemas.microsoft.com/office/drawing/2014/main" id="{8FC27A29-5A26-B4E8-E674-1D97EE650FC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09155" y="345485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Note Summarization using SOAP</a:t>
            </a:r>
            <a:endParaRPr sz="1800" dirty="0"/>
          </a:p>
        </p:txBody>
      </p:sp>
      <p:sp>
        <p:nvSpPr>
          <p:cNvPr id="2160" name="Google Shape;2160;p60">
            <a:extLst>
              <a:ext uri="{FF2B5EF4-FFF2-40B4-BE49-F238E27FC236}">
                <a16:creationId xmlns:a16="http://schemas.microsoft.com/office/drawing/2014/main" id="{53CA214F-C32D-519C-B4E8-4EC7C5E33BC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579000" y="345485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Beautiful Dashboard</a:t>
            </a:r>
            <a:endParaRPr sz="1800" dirty="0"/>
          </a:p>
        </p:txBody>
      </p:sp>
      <p:sp>
        <p:nvSpPr>
          <p:cNvPr id="2161" name="Google Shape;2161;p60">
            <a:extLst>
              <a:ext uri="{FF2B5EF4-FFF2-40B4-BE49-F238E27FC236}">
                <a16:creationId xmlns:a16="http://schemas.microsoft.com/office/drawing/2014/main" id="{1A9DE56E-DB47-E5F9-7AF0-B9E2DC595B2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48845" y="174912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PII Redaction (HIPPA Compliant)</a:t>
            </a:r>
            <a:endParaRPr sz="1800" dirty="0"/>
          </a:p>
        </p:txBody>
      </p:sp>
      <p:sp>
        <p:nvSpPr>
          <p:cNvPr id="2162" name="Google Shape;2162;p60">
            <a:extLst>
              <a:ext uri="{FF2B5EF4-FFF2-40B4-BE49-F238E27FC236}">
                <a16:creationId xmlns:a16="http://schemas.microsoft.com/office/drawing/2014/main" id="{FAC30432-7B49-FF0F-071F-5C2AA5CFCBF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48845" y="345485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Convert audio to structured data</a:t>
            </a:r>
            <a:endParaRPr sz="1800" dirty="0"/>
          </a:p>
        </p:txBody>
      </p:sp>
      <p:grpSp>
        <p:nvGrpSpPr>
          <p:cNvPr id="2169" name="Google Shape;2169;p60">
            <a:extLst>
              <a:ext uri="{FF2B5EF4-FFF2-40B4-BE49-F238E27FC236}">
                <a16:creationId xmlns:a16="http://schemas.microsoft.com/office/drawing/2014/main" id="{C51A798B-BD64-B621-2C02-A6F8CCE8C1F8}"/>
              </a:ext>
            </a:extLst>
          </p:cNvPr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2170" name="Google Shape;2170;p60">
              <a:extLst>
                <a:ext uri="{FF2B5EF4-FFF2-40B4-BE49-F238E27FC236}">
                  <a16:creationId xmlns:a16="http://schemas.microsoft.com/office/drawing/2014/main" id="{929B03F7-1740-9E3B-E92E-EB743300D26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0">
              <a:extLst>
                <a:ext uri="{FF2B5EF4-FFF2-40B4-BE49-F238E27FC236}">
                  <a16:creationId xmlns:a16="http://schemas.microsoft.com/office/drawing/2014/main" id="{77B56EF7-2BE3-6E8E-6198-052D24247C9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60">
            <a:extLst>
              <a:ext uri="{FF2B5EF4-FFF2-40B4-BE49-F238E27FC236}">
                <a16:creationId xmlns:a16="http://schemas.microsoft.com/office/drawing/2014/main" id="{EDA148A1-F24B-B0F6-AE64-1055F97A99AF}"/>
              </a:ext>
            </a:extLst>
          </p:cNvPr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2173" name="Google Shape;2173;p60">
              <a:extLst>
                <a:ext uri="{FF2B5EF4-FFF2-40B4-BE49-F238E27FC236}">
                  <a16:creationId xmlns:a16="http://schemas.microsoft.com/office/drawing/2014/main" id="{C1A18C32-29DB-DCE5-A867-92F55057717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0">
              <a:extLst>
                <a:ext uri="{FF2B5EF4-FFF2-40B4-BE49-F238E27FC236}">
                  <a16:creationId xmlns:a16="http://schemas.microsoft.com/office/drawing/2014/main" id="{A7314733-ABF1-141D-0BD5-D6096C6603F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5" name="Google Shape;2175;p60">
            <a:extLst>
              <a:ext uri="{FF2B5EF4-FFF2-40B4-BE49-F238E27FC236}">
                <a16:creationId xmlns:a16="http://schemas.microsoft.com/office/drawing/2014/main" id="{77D64A2B-2B06-64B2-C74B-DDF76125ADA7}"/>
              </a:ext>
            </a:extLst>
          </p:cNvPr>
          <p:cNvGrpSpPr/>
          <p:nvPr/>
        </p:nvGrpSpPr>
        <p:grpSpPr>
          <a:xfrm>
            <a:off x="5815575" y="3103550"/>
            <a:ext cx="76825" cy="76800"/>
            <a:chOff x="3104875" y="1099400"/>
            <a:chExt cx="76825" cy="76800"/>
          </a:xfrm>
        </p:grpSpPr>
        <p:sp>
          <p:nvSpPr>
            <p:cNvPr id="2176" name="Google Shape;2176;p60">
              <a:extLst>
                <a:ext uri="{FF2B5EF4-FFF2-40B4-BE49-F238E27FC236}">
                  <a16:creationId xmlns:a16="http://schemas.microsoft.com/office/drawing/2014/main" id="{16C81CDB-CF95-4E70-0E2F-6353A78A8C0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0">
              <a:extLst>
                <a:ext uri="{FF2B5EF4-FFF2-40B4-BE49-F238E27FC236}">
                  <a16:creationId xmlns:a16="http://schemas.microsoft.com/office/drawing/2014/main" id="{1BC845FF-84D6-8630-39CF-C4C426DF031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78" name="Google Shape;2178;p60">
            <a:extLst>
              <a:ext uri="{FF2B5EF4-FFF2-40B4-BE49-F238E27FC236}">
                <a16:creationId xmlns:a16="http://schemas.microsoft.com/office/drawing/2014/main" id="{72B5170D-C505-20C3-2AF5-786B7EC641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60">
            <a:extLst>
              <a:ext uri="{FF2B5EF4-FFF2-40B4-BE49-F238E27FC236}">
                <a16:creationId xmlns:a16="http://schemas.microsoft.com/office/drawing/2014/main" id="{CAD5AFDD-A084-B40F-E2DE-90F37D1ED5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831612" y="204793"/>
            <a:ext cx="1535572" cy="1375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467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>
          <a:extLst>
            <a:ext uri="{FF2B5EF4-FFF2-40B4-BE49-F238E27FC236}">
              <a16:creationId xmlns:a16="http://schemas.microsoft.com/office/drawing/2014/main" id="{CFFAB6E2-7581-4AB7-8752-1B4EF2FA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>
            <a:extLst>
              <a:ext uri="{FF2B5EF4-FFF2-40B4-BE49-F238E27FC236}">
                <a16:creationId xmlns:a16="http://schemas.microsoft.com/office/drawing/2014/main" id="{227121E8-E525-A3E5-1CA1-040076AC7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NONESSENTIAL REQUIREMENTS</a:t>
            </a:r>
            <a:endParaRPr dirty="0"/>
          </a:p>
        </p:txBody>
      </p:sp>
      <p:sp>
        <p:nvSpPr>
          <p:cNvPr id="1530" name="Google Shape;1530;p44">
            <a:extLst>
              <a:ext uri="{FF2B5EF4-FFF2-40B4-BE49-F238E27FC236}">
                <a16:creationId xmlns:a16="http://schemas.microsoft.com/office/drawing/2014/main" id="{189A3D8D-C261-96ED-F9C1-F4FAC0D250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8034" y="1892199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Multilingual Support</a:t>
            </a:r>
          </a:p>
        </p:txBody>
      </p:sp>
      <p:sp>
        <p:nvSpPr>
          <p:cNvPr id="1531" name="Google Shape;1531;p44">
            <a:extLst>
              <a:ext uri="{FF2B5EF4-FFF2-40B4-BE49-F238E27FC236}">
                <a16:creationId xmlns:a16="http://schemas.microsoft.com/office/drawing/2014/main" id="{5DCEDFB3-FFB0-134C-5469-2D09FA5F66A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76393" y="1892199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Realtime/Live Transcription</a:t>
            </a:r>
          </a:p>
        </p:txBody>
      </p:sp>
      <p:sp>
        <p:nvSpPr>
          <p:cNvPr id="1532" name="Google Shape;1532;p44">
            <a:extLst>
              <a:ext uri="{FF2B5EF4-FFF2-40B4-BE49-F238E27FC236}">
                <a16:creationId xmlns:a16="http://schemas.microsoft.com/office/drawing/2014/main" id="{CCC4D197-9ED7-6116-0335-F9782A728B2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738034" y="3325599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OCR for Scanned Notes</a:t>
            </a:r>
          </a:p>
        </p:txBody>
      </p:sp>
      <p:sp>
        <p:nvSpPr>
          <p:cNvPr id="1533" name="Google Shape;1533;p44">
            <a:extLst>
              <a:ext uri="{FF2B5EF4-FFF2-40B4-BE49-F238E27FC236}">
                <a16:creationId xmlns:a16="http://schemas.microsoft.com/office/drawing/2014/main" id="{3F3C67DE-5573-6AA7-6930-9F1AEBBD202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776393" y="3325599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Self-Contained (processes locally)</a:t>
            </a:r>
          </a:p>
        </p:txBody>
      </p:sp>
      <p:grpSp>
        <p:nvGrpSpPr>
          <p:cNvPr id="1535" name="Google Shape;1535;p44">
            <a:extLst>
              <a:ext uri="{FF2B5EF4-FFF2-40B4-BE49-F238E27FC236}">
                <a16:creationId xmlns:a16="http://schemas.microsoft.com/office/drawing/2014/main" id="{5C17ABFD-6FE5-3720-608D-055C6E6CFD43}"/>
              </a:ext>
            </a:extLst>
          </p:cNvPr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>
              <a:extLst>
                <a:ext uri="{FF2B5EF4-FFF2-40B4-BE49-F238E27FC236}">
                  <a16:creationId xmlns:a16="http://schemas.microsoft.com/office/drawing/2014/main" id="{BC463F19-6D0A-A305-03EC-03209F4A299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>
              <a:extLst>
                <a:ext uri="{FF2B5EF4-FFF2-40B4-BE49-F238E27FC236}">
                  <a16:creationId xmlns:a16="http://schemas.microsoft.com/office/drawing/2014/main" id="{9354EE49-6E03-9BCD-6907-F8CD0F71085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>
            <a:extLst>
              <a:ext uri="{FF2B5EF4-FFF2-40B4-BE49-F238E27FC236}">
                <a16:creationId xmlns:a16="http://schemas.microsoft.com/office/drawing/2014/main" id="{4CF61CA1-AD8D-3F93-A8A7-B30A63545BAF}"/>
              </a:ext>
            </a:extLst>
          </p:cNvPr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>
              <a:extLst>
                <a:ext uri="{FF2B5EF4-FFF2-40B4-BE49-F238E27FC236}">
                  <a16:creationId xmlns:a16="http://schemas.microsoft.com/office/drawing/2014/main" id="{3B8C535A-161A-B258-57D2-04E96CC6330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>
              <a:extLst>
                <a:ext uri="{FF2B5EF4-FFF2-40B4-BE49-F238E27FC236}">
                  <a16:creationId xmlns:a16="http://schemas.microsoft.com/office/drawing/2014/main" id="{075E781F-C6BD-FEC0-839F-F5DD971E058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>
            <a:extLst>
              <a:ext uri="{FF2B5EF4-FFF2-40B4-BE49-F238E27FC236}">
                <a16:creationId xmlns:a16="http://schemas.microsoft.com/office/drawing/2014/main" id="{0991F53E-A612-266C-3C0E-9AB8BD102511}"/>
              </a:ext>
            </a:extLst>
          </p:cNvPr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>
              <a:extLst>
                <a:ext uri="{FF2B5EF4-FFF2-40B4-BE49-F238E27FC236}">
                  <a16:creationId xmlns:a16="http://schemas.microsoft.com/office/drawing/2014/main" id="{0EFAE6AC-127A-00DB-9C87-56263E4A15B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>
              <a:extLst>
                <a:ext uri="{FF2B5EF4-FFF2-40B4-BE49-F238E27FC236}">
                  <a16:creationId xmlns:a16="http://schemas.microsoft.com/office/drawing/2014/main" id="{1447D156-05A2-F8FC-574E-BD2D5123680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>
            <a:extLst>
              <a:ext uri="{FF2B5EF4-FFF2-40B4-BE49-F238E27FC236}">
                <a16:creationId xmlns:a16="http://schemas.microsoft.com/office/drawing/2014/main" id="{DF336BEC-4ADB-CA6B-34B7-4D531934DF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917636" y="1194086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>
            <a:extLst>
              <a:ext uri="{FF2B5EF4-FFF2-40B4-BE49-F238E27FC236}">
                <a16:creationId xmlns:a16="http://schemas.microsoft.com/office/drawing/2014/main" id="{85ED81D5-6AEC-F851-0AFB-A93A60FDCF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95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C2B71AC9-3534-9157-2D02-BE4EAA67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48;p43">
            <a:extLst>
              <a:ext uri="{FF2B5EF4-FFF2-40B4-BE49-F238E27FC236}">
                <a16:creationId xmlns:a16="http://schemas.microsoft.com/office/drawing/2014/main" id="{F2597407-0AEA-A39D-FF73-18FA929AC782}"/>
              </a:ext>
            </a:extLst>
          </p:cNvPr>
          <p:cNvSpPr txBox="1">
            <a:spLocks/>
          </p:cNvSpPr>
          <p:nvPr/>
        </p:nvSpPr>
        <p:spPr>
          <a:xfrm>
            <a:off x="5055187" y="1616217"/>
            <a:ext cx="2940197" cy="268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" sz="1800" b="1" dirty="0">
                <a:solidFill>
                  <a:schemeClr val="bg2"/>
                </a:solidFill>
              </a:rPr>
              <a:t>2026:</a:t>
            </a:r>
          </a:p>
          <a:p>
            <a:pPr marL="0" indent="0" algn="l"/>
            <a:endParaRPr lang="e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/>
              <a:t>Dashboard Integration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/>
              <a:t>Proper redaction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/>
              <a:t>Patiently-friendly summary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/>
              <a:t>Speaker Identification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dirty="0"/>
              <a:t>Stretch Goals</a:t>
            </a:r>
          </a:p>
        </p:txBody>
      </p:sp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50252E6C-039F-8AB7-7086-2ED2A8E8E7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EXPECTED DELIVERABLES</a:t>
            </a:r>
            <a:endParaRPr dirty="0"/>
          </a:p>
        </p:txBody>
      </p:sp>
      <p:sp>
        <p:nvSpPr>
          <p:cNvPr id="1448" name="Google Shape;1448;p43">
            <a:extLst>
              <a:ext uri="{FF2B5EF4-FFF2-40B4-BE49-F238E27FC236}">
                <a16:creationId xmlns:a16="http://schemas.microsoft.com/office/drawing/2014/main" id="{3F9C0ECE-B859-261E-7DED-D42EF51888F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83213" y="1616217"/>
            <a:ext cx="2505600" cy="268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2"/>
                </a:solidFill>
              </a:rPr>
              <a:t>2025: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Wireframe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UML Diagram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DB Schema Design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SOAP Formatting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Basic Prototyping</a:t>
            </a:r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55C0BEF1-93DF-744F-0BEA-39E9C8B7F113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80C43938-D5D8-54A1-0DCB-19738725030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0C6FD9BE-891E-20D6-EE6C-5FD43C0C0FC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CC796A19-773A-F1DE-7A28-49E58AA4986D}"/>
              </a:ext>
            </a:extLst>
          </p:cNvPr>
          <p:cNvGrpSpPr/>
          <p:nvPr/>
        </p:nvGrpSpPr>
        <p:grpSpPr>
          <a:xfrm>
            <a:off x="231736" y="364217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65D5B25C-2AC4-4E49-8AC3-2F3A1A3ED94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3E5C50C6-8FA3-2B12-39B8-008B4A0F2D3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06E9C229-4A20-98B6-4D63-59ABFCEE16D8}"/>
              </a:ext>
            </a:extLst>
          </p:cNvPr>
          <p:cNvGrpSpPr/>
          <p:nvPr/>
        </p:nvGrpSpPr>
        <p:grpSpPr>
          <a:xfrm>
            <a:off x="675236" y="1737673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2067FDBD-73EC-77F9-4AF7-5D330820CFB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2B1817F3-5CE5-5104-0807-64B72A45276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EE41BF2D-E636-5562-A736-4BBE0B614A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605141" y="1276364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>
            <a:extLst>
              <a:ext uri="{FF2B5EF4-FFF2-40B4-BE49-F238E27FC236}">
                <a16:creationId xmlns:a16="http://schemas.microsoft.com/office/drawing/2014/main" id="{B98ED2AF-86A8-90F2-6019-FA940B9879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108006" y="2194435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FF0B63D-F225-2F75-987A-5095044B89D9}"/>
              </a:ext>
            </a:extLst>
          </p:cNvPr>
          <p:cNvGrpSpPr/>
          <p:nvPr/>
        </p:nvGrpSpPr>
        <p:grpSpPr>
          <a:xfrm>
            <a:off x="1046815" y="1552682"/>
            <a:ext cx="364618" cy="420723"/>
            <a:chOff x="2421700" y="1616217"/>
            <a:chExt cx="828600" cy="956100"/>
          </a:xfrm>
        </p:grpSpPr>
        <p:sp>
          <p:nvSpPr>
            <p:cNvPr id="1451" name="Google Shape;1451;p43">
              <a:extLst>
                <a:ext uri="{FF2B5EF4-FFF2-40B4-BE49-F238E27FC236}">
                  <a16:creationId xmlns:a16="http://schemas.microsoft.com/office/drawing/2014/main" id="{3778B2F5-C0F2-338A-7EDB-82C813344EFF}"/>
                </a:ext>
              </a:extLst>
            </p:cNvPr>
            <p:cNvSpPr/>
            <p:nvPr/>
          </p:nvSpPr>
          <p:spPr>
            <a:xfrm rot="5400000">
              <a:off x="2357950" y="1679967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43">
              <a:extLst>
                <a:ext uri="{FF2B5EF4-FFF2-40B4-BE49-F238E27FC236}">
                  <a16:creationId xmlns:a16="http://schemas.microsoft.com/office/drawing/2014/main" id="{E37819BC-05D1-579F-7F49-CBC1019FB832}"/>
                </a:ext>
              </a:extLst>
            </p:cNvPr>
            <p:cNvGrpSpPr/>
            <p:nvPr/>
          </p:nvGrpSpPr>
          <p:grpSpPr>
            <a:xfrm>
              <a:off x="2608817" y="1825918"/>
              <a:ext cx="454355" cy="536704"/>
              <a:chOff x="4745408" y="4001992"/>
              <a:chExt cx="509652" cy="602023"/>
            </a:xfrm>
          </p:grpSpPr>
          <p:sp>
            <p:nvSpPr>
              <p:cNvPr id="1465" name="Google Shape;1465;p43">
                <a:extLst>
                  <a:ext uri="{FF2B5EF4-FFF2-40B4-BE49-F238E27FC236}">
                    <a16:creationId xmlns:a16="http://schemas.microsoft.com/office/drawing/2014/main" id="{18473D5C-19F5-0E55-027F-9980B2D6B7C1}"/>
                  </a:ext>
                </a:extLst>
              </p:cNvPr>
              <p:cNvSpPr/>
              <p:nvPr/>
            </p:nvSpPr>
            <p:spPr>
              <a:xfrm>
                <a:off x="4745408" y="4001992"/>
                <a:ext cx="509652" cy="602023"/>
              </a:xfrm>
              <a:custGeom>
                <a:avLst/>
                <a:gdLst/>
                <a:ahLst/>
                <a:cxnLst/>
                <a:rect l="l" t="t" r="r" b="b"/>
                <a:pathLst>
                  <a:path w="15366" h="18151" extrusionOk="0">
                    <a:moveTo>
                      <a:pt x="7621" y="3566"/>
                    </a:moveTo>
                    <a:cubicBezTo>
                      <a:pt x="8283" y="3566"/>
                      <a:pt x="8831" y="4057"/>
                      <a:pt x="8920" y="4696"/>
                    </a:cubicBezTo>
                    <a:lnTo>
                      <a:pt x="6321" y="4696"/>
                    </a:lnTo>
                    <a:cubicBezTo>
                      <a:pt x="6409" y="4058"/>
                      <a:pt x="6958" y="3566"/>
                      <a:pt x="7621" y="3566"/>
                    </a:cubicBezTo>
                    <a:close/>
                    <a:moveTo>
                      <a:pt x="10155" y="5228"/>
                    </a:moveTo>
                    <a:cubicBezTo>
                      <a:pt x="10236" y="5228"/>
                      <a:pt x="10304" y="5296"/>
                      <a:pt x="10304" y="5377"/>
                    </a:cubicBezTo>
                    <a:lnTo>
                      <a:pt x="10304" y="6649"/>
                    </a:lnTo>
                    <a:lnTo>
                      <a:pt x="532" y="6649"/>
                    </a:lnTo>
                    <a:lnTo>
                      <a:pt x="532" y="5377"/>
                    </a:lnTo>
                    <a:cubicBezTo>
                      <a:pt x="532" y="5296"/>
                      <a:pt x="600" y="5228"/>
                      <a:pt x="681" y="5228"/>
                    </a:cubicBezTo>
                    <a:close/>
                    <a:moveTo>
                      <a:pt x="10304" y="7181"/>
                    </a:moveTo>
                    <a:lnTo>
                      <a:pt x="10304" y="17619"/>
                    </a:lnTo>
                    <a:lnTo>
                      <a:pt x="532" y="17619"/>
                    </a:lnTo>
                    <a:lnTo>
                      <a:pt x="532" y="7181"/>
                    </a:lnTo>
                    <a:close/>
                    <a:moveTo>
                      <a:pt x="5211" y="1"/>
                    </a:moveTo>
                    <a:cubicBezTo>
                      <a:pt x="4835" y="1"/>
                      <a:pt x="4529" y="307"/>
                      <a:pt x="4529" y="683"/>
                    </a:cubicBezTo>
                    <a:lnTo>
                      <a:pt x="4529" y="4696"/>
                    </a:lnTo>
                    <a:lnTo>
                      <a:pt x="682" y="4696"/>
                    </a:lnTo>
                    <a:cubicBezTo>
                      <a:pt x="306" y="4696"/>
                      <a:pt x="0" y="5002"/>
                      <a:pt x="0" y="5377"/>
                    </a:cubicBezTo>
                    <a:lnTo>
                      <a:pt x="0" y="17707"/>
                    </a:lnTo>
                    <a:cubicBezTo>
                      <a:pt x="0" y="17951"/>
                      <a:pt x="198" y="18151"/>
                      <a:pt x="443" y="18151"/>
                    </a:cubicBezTo>
                    <a:lnTo>
                      <a:pt x="10394" y="18151"/>
                    </a:lnTo>
                    <a:cubicBezTo>
                      <a:pt x="10638" y="18151"/>
                      <a:pt x="10836" y="17951"/>
                      <a:pt x="10836" y="17707"/>
                    </a:cubicBezTo>
                    <a:lnTo>
                      <a:pt x="10836" y="13455"/>
                    </a:lnTo>
                    <a:lnTo>
                      <a:pt x="14923" y="13455"/>
                    </a:lnTo>
                    <a:cubicBezTo>
                      <a:pt x="15167" y="13455"/>
                      <a:pt x="15365" y="13256"/>
                      <a:pt x="15365" y="13012"/>
                    </a:cubicBezTo>
                    <a:lnTo>
                      <a:pt x="15365" y="9075"/>
                    </a:lnTo>
                    <a:cubicBezTo>
                      <a:pt x="15365" y="8928"/>
                      <a:pt x="15246" y="8809"/>
                      <a:pt x="15099" y="8809"/>
                    </a:cubicBezTo>
                    <a:cubicBezTo>
                      <a:pt x="14952" y="8809"/>
                      <a:pt x="14833" y="8928"/>
                      <a:pt x="14833" y="9075"/>
                    </a:cubicBezTo>
                    <a:lnTo>
                      <a:pt x="14833" y="12923"/>
                    </a:lnTo>
                    <a:lnTo>
                      <a:pt x="10836" y="12923"/>
                    </a:lnTo>
                    <a:lnTo>
                      <a:pt x="10836" y="11289"/>
                    </a:lnTo>
                    <a:lnTo>
                      <a:pt x="14102" y="11289"/>
                    </a:lnTo>
                    <a:cubicBezTo>
                      <a:pt x="14249" y="11289"/>
                      <a:pt x="14368" y="11169"/>
                      <a:pt x="14368" y="11023"/>
                    </a:cubicBezTo>
                    <a:cubicBezTo>
                      <a:pt x="14368" y="10876"/>
                      <a:pt x="14249" y="10757"/>
                      <a:pt x="14102" y="10757"/>
                    </a:cubicBezTo>
                    <a:lnTo>
                      <a:pt x="10836" y="10757"/>
                    </a:lnTo>
                    <a:lnTo>
                      <a:pt x="10836" y="10476"/>
                    </a:lnTo>
                    <a:lnTo>
                      <a:pt x="14102" y="10476"/>
                    </a:lnTo>
                    <a:cubicBezTo>
                      <a:pt x="14249" y="10476"/>
                      <a:pt x="14368" y="10357"/>
                      <a:pt x="14368" y="10210"/>
                    </a:cubicBezTo>
                    <a:cubicBezTo>
                      <a:pt x="14368" y="10063"/>
                      <a:pt x="14249" y="9944"/>
                      <a:pt x="14102" y="9944"/>
                    </a:cubicBezTo>
                    <a:lnTo>
                      <a:pt x="10836" y="9944"/>
                    </a:lnTo>
                    <a:lnTo>
                      <a:pt x="10836" y="9377"/>
                    </a:lnTo>
                    <a:lnTo>
                      <a:pt x="14102" y="9377"/>
                    </a:lnTo>
                    <a:cubicBezTo>
                      <a:pt x="14249" y="9377"/>
                      <a:pt x="14368" y="9258"/>
                      <a:pt x="14368" y="9111"/>
                    </a:cubicBezTo>
                    <a:cubicBezTo>
                      <a:pt x="14368" y="8964"/>
                      <a:pt x="14249" y="8845"/>
                      <a:pt x="14102" y="8845"/>
                    </a:cubicBezTo>
                    <a:lnTo>
                      <a:pt x="13818" y="8845"/>
                    </a:lnTo>
                    <a:lnTo>
                      <a:pt x="13818" y="6952"/>
                    </a:lnTo>
                    <a:cubicBezTo>
                      <a:pt x="13818" y="6805"/>
                      <a:pt x="13699" y="6687"/>
                      <a:pt x="13552" y="6687"/>
                    </a:cubicBezTo>
                    <a:cubicBezTo>
                      <a:pt x="13405" y="6687"/>
                      <a:pt x="13286" y="6805"/>
                      <a:pt x="13286" y="6952"/>
                    </a:cubicBezTo>
                    <a:lnTo>
                      <a:pt x="13286" y="8845"/>
                    </a:lnTo>
                    <a:lnTo>
                      <a:pt x="12862" y="8845"/>
                    </a:lnTo>
                    <a:lnTo>
                      <a:pt x="12862" y="7770"/>
                    </a:lnTo>
                    <a:cubicBezTo>
                      <a:pt x="12862" y="7623"/>
                      <a:pt x="12743" y="7504"/>
                      <a:pt x="12596" y="7504"/>
                    </a:cubicBezTo>
                    <a:cubicBezTo>
                      <a:pt x="12449" y="7504"/>
                      <a:pt x="12331" y="7623"/>
                      <a:pt x="12331" y="7770"/>
                    </a:cubicBezTo>
                    <a:lnTo>
                      <a:pt x="12331" y="8845"/>
                    </a:lnTo>
                    <a:lnTo>
                      <a:pt x="11875" y="8845"/>
                    </a:lnTo>
                    <a:lnTo>
                      <a:pt x="11875" y="6036"/>
                    </a:lnTo>
                    <a:cubicBezTo>
                      <a:pt x="11875" y="5889"/>
                      <a:pt x="11756" y="5770"/>
                      <a:pt x="11609" y="5770"/>
                    </a:cubicBezTo>
                    <a:cubicBezTo>
                      <a:pt x="11463" y="5770"/>
                      <a:pt x="11343" y="5889"/>
                      <a:pt x="11343" y="6036"/>
                    </a:cubicBezTo>
                    <a:lnTo>
                      <a:pt x="11343" y="8845"/>
                    </a:lnTo>
                    <a:lnTo>
                      <a:pt x="10836" y="8845"/>
                    </a:lnTo>
                    <a:lnTo>
                      <a:pt x="10836" y="5378"/>
                    </a:lnTo>
                    <a:cubicBezTo>
                      <a:pt x="10836" y="5002"/>
                      <a:pt x="10531" y="4696"/>
                      <a:pt x="10156" y="4696"/>
                    </a:cubicBezTo>
                    <a:lnTo>
                      <a:pt x="9456" y="4696"/>
                    </a:lnTo>
                    <a:cubicBezTo>
                      <a:pt x="9364" y="3765"/>
                      <a:pt x="8576" y="3034"/>
                      <a:pt x="7621" y="3034"/>
                    </a:cubicBezTo>
                    <a:cubicBezTo>
                      <a:pt x="6665" y="3034"/>
                      <a:pt x="5877" y="3765"/>
                      <a:pt x="5785" y="4696"/>
                    </a:cubicBezTo>
                    <a:lnTo>
                      <a:pt x="5061" y="4696"/>
                    </a:lnTo>
                    <a:lnTo>
                      <a:pt x="5061" y="2486"/>
                    </a:lnTo>
                    <a:lnTo>
                      <a:pt x="7187" y="2486"/>
                    </a:lnTo>
                    <a:cubicBezTo>
                      <a:pt x="7333" y="2486"/>
                      <a:pt x="7452" y="2366"/>
                      <a:pt x="7452" y="2220"/>
                    </a:cubicBezTo>
                    <a:cubicBezTo>
                      <a:pt x="7452" y="2073"/>
                      <a:pt x="7333" y="1954"/>
                      <a:pt x="7187" y="1954"/>
                    </a:cubicBezTo>
                    <a:lnTo>
                      <a:pt x="5061" y="1954"/>
                    </a:lnTo>
                    <a:lnTo>
                      <a:pt x="5061" y="683"/>
                    </a:lnTo>
                    <a:cubicBezTo>
                      <a:pt x="5061" y="601"/>
                      <a:pt x="5130" y="533"/>
                      <a:pt x="5211" y="533"/>
                    </a:cubicBezTo>
                    <a:lnTo>
                      <a:pt x="14685" y="533"/>
                    </a:lnTo>
                    <a:cubicBezTo>
                      <a:pt x="14766" y="533"/>
                      <a:pt x="14834" y="601"/>
                      <a:pt x="14834" y="683"/>
                    </a:cubicBezTo>
                    <a:lnTo>
                      <a:pt x="14834" y="1954"/>
                    </a:lnTo>
                    <a:lnTo>
                      <a:pt x="8746" y="1954"/>
                    </a:lnTo>
                    <a:cubicBezTo>
                      <a:pt x="8599" y="1954"/>
                      <a:pt x="8480" y="2073"/>
                      <a:pt x="8480" y="2220"/>
                    </a:cubicBezTo>
                    <a:cubicBezTo>
                      <a:pt x="8480" y="2366"/>
                      <a:pt x="8599" y="2486"/>
                      <a:pt x="8746" y="2486"/>
                    </a:cubicBezTo>
                    <a:lnTo>
                      <a:pt x="14833" y="2486"/>
                    </a:lnTo>
                    <a:lnTo>
                      <a:pt x="14833" y="7728"/>
                    </a:lnTo>
                    <a:cubicBezTo>
                      <a:pt x="14833" y="7876"/>
                      <a:pt x="14952" y="7994"/>
                      <a:pt x="15099" y="7994"/>
                    </a:cubicBezTo>
                    <a:cubicBezTo>
                      <a:pt x="15246" y="7994"/>
                      <a:pt x="15365" y="7876"/>
                      <a:pt x="15365" y="7728"/>
                    </a:cubicBezTo>
                    <a:lnTo>
                      <a:pt x="15365" y="683"/>
                    </a:lnTo>
                    <a:cubicBezTo>
                      <a:pt x="15365" y="307"/>
                      <a:pt x="15059" y="1"/>
                      <a:pt x="14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3">
                <a:extLst>
                  <a:ext uri="{FF2B5EF4-FFF2-40B4-BE49-F238E27FC236}">
                    <a16:creationId xmlns:a16="http://schemas.microsoft.com/office/drawing/2014/main" id="{C0730A16-401D-0B58-25CC-F283EFAA9415}"/>
                  </a:ext>
                </a:extLst>
              </p:cNvPr>
              <p:cNvSpPr/>
              <p:nvPr/>
            </p:nvSpPr>
            <p:spPr>
              <a:xfrm>
                <a:off x="5144546" y="403370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1"/>
                    </a:moveTo>
                    <a:cubicBezTo>
                      <a:pt x="197" y="1"/>
                      <a:pt x="128" y="28"/>
                      <a:pt x="79" y="79"/>
                    </a:cubicBezTo>
                    <a:cubicBezTo>
                      <a:pt x="29" y="128"/>
                      <a:pt x="0" y="196"/>
                      <a:pt x="0" y="266"/>
                    </a:cubicBezTo>
                    <a:cubicBezTo>
                      <a:pt x="0" y="336"/>
                      <a:pt x="29" y="404"/>
                      <a:pt x="79" y="455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7" y="532"/>
                      <a:pt x="405" y="504"/>
                      <a:pt x="454" y="455"/>
                    </a:cubicBezTo>
                    <a:cubicBezTo>
                      <a:pt x="505" y="404"/>
                      <a:pt x="532" y="336"/>
                      <a:pt x="532" y="266"/>
                    </a:cubicBezTo>
                    <a:cubicBezTo>
                      <a:pt x="532" y="196"/>
                      <a:pt x="505" y="128"/>
                      <a:pt x="454" y="79"/>
                    </a:cubicBezTo>
                    <a:cubicBezTo>
                      <a:pt x="405" y="28"/>
                      <a:pt x="337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3">
                <a:extLst>
                  <a:ext uri="{FF2B5EF4-FFF2-40B4-BE49-F238E27FC236}">
                    <a16:creationId xmlns:a16="http://schemas.microsoft.com/office/drawing/2014/main" id="{7A5AEE1B-D3F7-A0FC-4A96-4BB9CB8ED03E}"/>
                  </a:ext>
                </a:extLst>
              </p:cNvPr>
              <p:cNvSpPr/>
              <p:nvPr/>
            </p:nvSpPr>
            <p:spPr>
              <a:xfrm>
                <a:off x="5175126" y="403370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1"/>
                    </a:moveTo>
                    <a:cubicBezTo>
                      <a:pt x="197" y="1"/>
                      <a:pt x="128" y="28"/>
                      <a:pt x="79" y="79"/>
                    </a:cubicBezTo>
                    <a:cubicBezTo>
                      <a:pt x="29" y="128"/>
                      <a:pt x="0" y="197"/>
                      <a:pt x="0" y="266"/>
                    </a:cubicBezTo>
                    <a:cubicBezTo>
                      <a:pt x="0" y="336"/>
                      <a:pt x="29" y="404"/>
                      <a:pt x="79" y="455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6" y="532"/>
                      <a:pt x="405" y="504"/>
                      <a:pt x="454" y="455"/>
                    </a:cubicBezTo>
                    <a:cubicBezTo>
                      <a:pt x="504" y="404"/>
                      <a:pt x="532" y="335"/>
                      <a:pt x="532" y="266"/>
                    </a:cubicBezTo>
                    <a:cubicBezTo>
                      <a:pt x="532" y="197"/>
                      <a:pt x="504" y="128"/>
                      <a:pt x="454" y="79"/>
                    </a:cubicBezTo>
                    <a:cubicBezTo>
                      <a:pt x="405" y="28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3">
                <a:extLst>
                  <a:ext uri="{FF2B5EF4-FFF2-40B4-BE49-F238E27FC236}">
                    <a16:creationId xmlns:a16="http://schemas.microsoft.com/office/drawing/2014/main" id="{C42E6F41-A70A-65B0-FAD3-F5EE4FF542E2}"/>
                  </a:ext>
                </a:extLst>
              </p:cNvPr>
              <p:cNvSpPr/>
              <p:nvPr/>
            </p:nvSpPr>
            <p:spPr>
              <a:xfrm>
                <a:off x="5205674" y="4033700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6" y="1"/>
                    </a:moveTo>
                    <a:cubicBezTo>
                      <a:pt x="197" y="1"/>
                      <a:pt x="128" y="28"/>
                      <a:pt x="79" y="79"/>
                    </a:cubicBezTo>
                    <a:cubicBezTo>
                      <a:pt x="29" y="128"/>
                      <a:pt x="0" y="197"/>
                      <a:pt x="0" y="266"/>
                    </a:cubicBezTo>
                    <a:cubicBezTo>
                      <a:pt x="0" y="336"/>
                      <a:pt x="29" y="404"/>
                      <a:pt x="79" y="455"/>
                    </a:cubicBezTo>
                    <a:cubicBezTo>
                      <a:pt x="128" y="504"/>
                      <a:pt x="197" y="532"/>
                      <a:pt x="266" y="532"/>
                    </a:cubicBezTo>
                    <a:cubicBezTo>
                      <a:pt x="337" y="532"/>
                      <a:pt x="405" y="504"/>
                      <a:pt x="455" y="455"/>
                    </a:cubicBezTo>
                    <a:cubicBezTo>
                      <a:pt x="505" y="404"/>
                      <a:pt x="532" y="335"/>
                      <a:pt x="532" y="266"/>
                    </a:cubicBezTo>
                    <a:cubicBezTo>
                      <a:pt x="532" y="197"/>
                      <a:pt x="505" y="128"/>
                      <a:pt x="455" y="79"/>
                    </a:cubicBezTo>
                    <a:cubicBezTo>
                      <a:pt x="405" y="28"/>
                      <a:pt x="337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3">
                <a:extLst>
                  <a:ext uri="{FF2B5EF4-FFF2-40B4-BE49-F238E27FC236}">
                    <a16:creationId xmlns:a16="http://schemas.microsoft.com/office/drawing/2014/main" id="{C1540918-F1F5-BE05-B749-780B3BEE17C2}"/>
                  </a:ext>
                </a:extLst>
              </p:cNvPr>
              <p:cNvSpPr/>
              <p:nvPr/>
            </p:nvSpPr>
            <p:spPr>
              <a:xfrm>
                <a:off x="5126834" y="4109687"/>
                <a:ext cx="8825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533" extrusionOk="0">
                    <a:moveTo>
                      <a:pt x="266" y="0"/>
                    </a:moveTo>
                    <a:cubicBezTo>
                      <a:pt x="119" y="0"/>
                      <a:pt x="1" y="119"/>
                      <a:pt x="1" y="266"/>
                    </a:cubicBezTo>
                    <a:cubicBezTo>
                      <a:pt x="1" y="413"/>
                      <a:pt x="120" y="532"/>
                      <a:pt x="266" y="532"/>
                    </a:cubicBezTo>
                    <a:lnTo>
                      <a:pt x="2395" y="532"/>
                    </a:lnTo>
                    <a:cubicBezTo>
                      <a:pt x="2542" y="532"/>
                      <a:pt x="2660" y="413"/>
                      <a:pt x="2660" y="266"/>
                    </a:cubicBezTo>
                    <a:cubicBezTo>
                      <a:pt x="2661" y="119"/>
                      <a:pt x="2542" y="0"/>
                      <a:pt x="2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3">
                <a:extLst>
                  <a:ext uri="{FF2B5EF4-FFF2-40B4-BE49-F238E27FC236}">
                    <a16:creationId xmlns:a16="http://schemas.microsoft.com/office/drawing/2014/main" id="{2C6C75DA-C226-C093-5CA7-174EA616588A}"/>
                  </a:ext>
                </a:extLst>
              </p:cNvPr>
              <p:cNvSpPr/>
              <p:nvPr/>
            </p:nvSpPr>
            <p:spPr>
              <a:xfrm>
                <a:off x="5126834" y="4136652"/>
                <a:ext cx="8825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532" extrusionOk="0">
                    <a:moveTo>
                      <a:pt x="266" y="1"/>
                    </a:moveTo>
                    <a:cubicBezTo>
                      <a:pt x="119" y="1"/>
                      <a:pt x="1" y="120"/>
                      <a:pt x="1" y="265"/>
                    </a:cubicBezTo>
                    <a:cubicBezTo>
                      <a:pt x="1" y="412"/>
                      <a:pt x="120" y="531"/>
                      <a:pt x="266" y="531"/>
                    </a:cubicBezTo>
                    <a:lnTo>
                      <a:pt x="2395" y="531"/>
                    </a:lnTo>
                    <a:cubicBezTo>
                      <a:pt x="2542" y="531"/>
                      <a:pt x="2660" y="412"/>
                      <a:pt x="2660" y="265"/>
                    </a:cubicBezTo>
                    <a:cubicBezTo>
                      <a:pt x="2661" y="120"/>
                      <a:pt x="2542" y="1"/>
                      <a:pt x="2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3">
                <a:extLst>
                  <a:ext uri="{FF2B5EF4-FFF2-40B4-BE49-F238E27FC236}">
                    <a16:creationId xmlns:a16="http://schemas.microsoft.com/office/drawing/2014/main" id="{245A63AB-0ACE-285E-57BF-2B6F0C9D1EF3}"/>
                  </a:ext>
                </a:extLst>
              </p:cNvPr>
              <p:cNvSpPr/>
              <p:nvPr/>
            </p:nvSpPr>
            <p:spPr>
              <a:xfrm>
                <a:off x="5157448" y="4163584"/>
                <a:ext cx="5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3"/>
                      <a:pt x="120" y="533"/>
                      <a:pt x="267" y="533"/>
                    </a:cubicBezTo>
                    <a:lnTo>
                      <a:pt x="1472" y="533"/>
                    </a:lnTo>
                    <a:cubicBezTo>
                      <a:pt x="1619" y="533"/>
                      <a:pt x="1737" y="413"/>
                      <a:pt x="1737" y="267"/>
                    </a:cubicBezTo>
                    <a:cubicBezTo>
                      <a:pt x="1738" y="120"/>
                      <a:pt x="1619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3">
                <a:extLst>
                  <a:ext uri="{FF2B5EF4-FFF2-40B4-BE49-F238E27FC236}">
                    <a16:creationId xmlns:a16="http://schemas.microsoft.com/office/drawing/2014/main" id="{6156360F-2041-6969-F909-ABC397A29BE2}"/>
                  </a:ext>
                </a:extLst>
              </p:cNvPr>
              <p:cNvSpPr/>
              <p:nvPr/>
            </p:nvSpPr>
            <p:spPr>
              <a:xfrm>
                <a:off x="5127730" y="4385707"/>
                <a:ext cx="94262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2575" y="532"/>
                    </a:lnTo>
                    <a:cubicBezTo>
                      <a:pt x="2722" y="532"/>
                      <a:pt x="2841" y="413"/>
                      <a:pt x="2841" y="266"/>
                    </a:cubicBezTo>
                    <a:cubicBezTo>
                      <a:pt x="2841" y="119"/>
                      <a:pt x="2722" y="0"/>
                      <a:pt x="2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3">
                <a:extLst>
                  <a:ext uri="{FF2B5EF4-FFF2-40B4-BE49-F238E27FC236}">
                    <a16:creationId xmlns:a16="http://schemas.microsoft.com/office/drawing/2014/main" id="{45E94311-45CA-E219-3DFA-6607E67BF50E}"/>
                  </a:ext>
                </a:extLst>
              </p:cNvPr>
              <p:cNvSpPr/>
              <p:nvPr/>
            </p:nvSpPr>
            <p:spPr>
              <a:xfrm>
                <a:off x="4924380" y="4033700"/>
                <a:ext cx="5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32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472" y="532"/>
                    </a:lnTo>
                    <a:cubicBezTo>
                      <a:pt x="1619" y="532"/>
                      <a:pt x="1738" y="413"/>
                      <a:pt x="1738" y="266"/>
                    </a:cubicBezTo>
                    <a:cubicBezTo>
                      <a:pt x="1738" y="120"/>
                      <a:pt x="1619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3">
                <a:extLst>
                  <a:ext uri="{FF2B5EF4-FFF2-40B4-BE49-F238E27FC236}">
                    <a16:creationId xmlns:a16="http://schemas.microsoft.com/office/drawing/2014/main" id="{E1265F56-6D51-D27A-3661-08DFA82C9972}"/>
                  </a:ext>
                </a:extLst>
              </p:cNvPr>
              <p:cNvSpPr/>
              <p:nvPr/>
            </p:nvSpPr>
            <p:spPr>
              <a:xfrm>
                <a:off x="4997249" y="4189389"/>
                <a:ext cx="17678" cy="17711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4" extrusionOk="0">
                    <a:moveTo>
                      <a:pt x="267" y="1"/>
                    </a:moveTo>
                    <a:cubicBezTo>
                      <a:pt x="197" y="1"/>
                      <a:pt x="128" y="30"/>
                      <a:pt x="79" y="79"/>
                    </a:cubicBezTo>
                    <a:cubicBezTo>
                      <a:pt x="30" y="129"/>
                      <a:pt x="1" y="197"/>
                      <a:pt x="1" y="268"/>
                    </a:cubicBezTo>
                    <a:cubicBezTo>
                      <a:pt x="1" y="338"/>
                      <a:pt x="30" y="406"/>
                      <a:pt x="79" y="456"/>
                    </a:cubicBezTo>
                    <a:cubicBezTo>
                      <a:pt x="128" y="505"/>
                      <a:pt x="197" y="534"/>
                      <a:pt x="267" y="534"/>
                    </a:cubicBezTo>
                    <a:cubicBezTo>
                      <a:pt x="337" y="534"/>
                      <a:pt x="405" y="505"/>
                      <a:pt x="455" y="456"/>
                    </a:cubicBezTo>
                    <a:cubicBezTo>
                      <a:pt x="504" y="406"/>
                      <a:pt x="533" y="338"/>
                      <a:pt x="533" y="268"/>
                    </a:cubicBezTo>
                    <a:cubicBezTo>
                      <a:pt x="533" y="197"/>
                      <a:pt x="504" y="129"/>
                      <a:pt x="455" y="79"/>
                    </a:cubicBezTo>
                    <a:cubicBezTo>
                      <a:pt x="405" y="30"/>
                      <a:pt x="337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3">
                <a:extLst>
                  <a:ext uri="{FF2B5EF4-FFF2-40B4-BE49-F238E27FC236}">
                    <a16:creationId xmlns:a16="http://schemas.microsoft.com/office/drawing/2014/main" id="{B9A2C12A-5797-DC55-9AA7-FA758F4D1D43}"/>
                  </a:ext>
                </a:extLst>
              </p:cNvPr>
              <p:cNvSpPr/>
              <p:nvPr/>
            </p:nvSpPr>
            <p:spPr>
              <a:xfrm>
                <a:off x="5027796" y="4189422"/>
                <a:ext cx="17678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3" extrusionOk="0">
                    <a:moveTo>
                      <a:pt x="267" y="1"/>
                    </a:moveTo>
                    <a:cubicBezTo>
                      <a:pt x="197" y="1"/>
                      <a:pt x="128" y="29"/>
                      <a:pt x="79" y="78"/>
                    </a:cubicBezTo>
                    <a:cubicBezTo>
                      <a:pt x="30" y="128"/>
                      <a:pt x="1" y="196"/>
                      <a:pt x="1" y="266"/>
                    </a:cubicBezTo>
                    <a:cubicBezTo>
                      <a:pt x="1" y="337"/>
                      <a:pt x="30" y="405"/>
                      <a:pt x="79" y="455"/>
                    </a:cubicBezTo>
                    <a:cubicBezTo>
                      <a:pt x="129" y="504"/>
                      <a:pt x="197" y="533"/>
                      <a:pt x="267" y="533"/>
                    </a:cubicBezTo>
                    <a:cubicBezTo>
                      <a:pt x="338" y="533"/>
                      <a:pt x="405" y="504"/>
                      <a:pt x="456" y="455"/>
                    </a:cubicBezTo>
                    <a:cubicBezTo>
                      <a:pt x="505" y="405"/>
                      <a:pt x="533" y="337"/>
                      <a:pt x="533" y="266"/>
                    </a:cubicBezTo>
                    <a:cubicBezTo>
                      <a:pt x="533" y="196"/>
                      <a:pt x="505" y="128"/>
                      <a:pt x="456" y="78"/>
                    </a:cubicBezTo>
                    <a:cubicBezTo>
                      <a:pt x="405" y="29"/>
                      <a:pt x="338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3">
                <a:extLst>
                  <a:ext uri="{FF2B5EF4-FFF2-40B4-BE49-F238E27FC236}">
                    <a16:creationId xmlns:a16="http://schemas.microsoft.com/office/drawing/2014/main" id="{AFEAF8F1-D642-7A3B-96AD-61FC6AA8C667}"/>
                  </a:ext>
                </a:extLst>
              </p:cNvPr>
              <p:cNvSpPr/>
              <p:nvPr/>
            </p:nvSpPr>
            <p:spPr>
              <a:xfrm>
                <a:off x="5058377" y="4189422"/>
                <a:ext cx="17678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32" extrusionOk="0">
                    <a:moveTo>
                      <a:pt x="267" y="1"/>
                    </a:moveTo>
                    <a:cubicBezTo>
                      <a:pt x="197" y="1"/>
                      <a:pt x="128" y="29"/>
                      <a:pt x="79" y="78"/>
                    </a:cubicBezTo>
                    <a:cubicBezTo>
                      <a:pt x="30" y="128"/>
                      <a:pt x="1" y="196"/>
                      <a:pt x="1" y="267"/>
                    </a:cubicBezTo>
                    <a:cubicBezTo>
                      <a:pt x="1" y="337"/>
                      <a:pt x="30" y="405"/>
                      <a:pt x="79" y="455"/>
                    </a:cubicBezTo>
                    <a:cubicBezTo>
                      <a:pt x="128" y="504"/>
                      <a:pt x="197" y="532"/>
                      <a:pt x="267" y="532"/>
                    </a:cubicBezTo>
                    <a:cubicBezTo>
                      <a:pt x="337" y="532"/>
                      <a:pt x="405" y="504"/>
                      <a:pt x="455" y="455"/>
                    </a:cubicBezTo>
                    <a:cubicBezTo>
                      <a:pt x="504" y="405"/>
                      <a:pt x="533" y="337"/>
                      <a:pt x="533" y="267"/>
                    </a:cubicBezTo>
                    <a:cubicBezTo>
                      <a:pt x="533" y="196"/>
                      <a:pt x="504" y="128"/>
                      <a:pt x="455" y="78"/>
                    </a:cubicBezTo>
                    <a:cubicBezTo>
                      <a:pt x="405" y="29"/>
                      <a:pt x="337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3">
                <a:extLst>
                  <a:ext uri="{FF2B5EF4-FFF2-40B4-BE49-F238E27FC236}">
                    <a16:creationId xmlns:a16="http://schemas.microsoft.com/office/drawing/2014/main" id="{BD498AD1-8329-4699-28F6-66DCBEE35213}"/>
                  </a:ext>
                </a:extLst>
              </p:cNvPr>
              <p:cNvSpPr/>
              <p:nvPr/>
            </p:nvSpPr>
            <p:spPr>
              <a:xfrm>
                <a:off x="4785342" y="4319173"/>
                <a:ext cx="279503" cy="244876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7383" extrusionOk="0">
                    <a:moveTo>
                      <a:pt x="1541" y="5099"/>
                    </a:moveTo>
                    <a:lnTo>
                      <a:pt x="1541" y="6850"/>
                    </a:lnTo>
                    <a:lnTo>
                      <a:pt x="1001" y="6850"/>
                    </a:lnTo>
                    <a:lnTo>
                      <a:pt x="1001" y="5099"/>
                    </a:lnTo>
                    <a:close/>
                    <a:moveTo>
                      <a:pt x="5465" y="2932"/>
                    </a:moveTo>
                    <a:lnTo>
                      <a:pt x="5465" y="6850"/>
                    </a:lnTo>
                    <a:lnTo>
                      <a:pt x="4926" y="6850"/>
                    </a:lnTo>
                    <a:lnTo>
                      <a:pt x="4926" y="2932"/>
                    </a:lnTo>
                    <a:close/>
                    <a:moveTo>
                      <a:pt x="7427" y="532"/>
                    </a:moveTo>
                    <a:lnTo>
                      <a:pt x="7427" y="6850"/>
                    </a:lnTo>
                    <a:lnTo>
                      <a:pt x="6888" y="6850"/>
                    </a:lnTo>
                    <a:lnTo>
                      <a:pt x="6888" y="532"/>
                    </a:lnTo>
                    <a:close/>
                    <a:moveTo>
                      <a:pt x="6830" y="1"/>
                    </a:moveTo>
                    <a:cubicBezTo>
                      <a:pt x="6568" y="1"/>
                      <a:pt x="6356" y="213"/>
                      <a:pt x="6356" y="474"/>
                    </a:cubicBezTo>
                    <a:lnTo>
                      <a:pt x="6356" y="6850"/>
                    </a:lnTo>
                    <a:lnTo>
                      <a:pt x="5997" y="6850"/>
                    </a:lnTo>
                    <a:lnTo>
                      <a:pt x="5997" y="2874"/>
                    </a:lnTo>
                    <a:cubicBezTo>
                      <a:pt x="5997" y="2612"/>
                      <a:pt x="5784" y="2400"/>
                      <a:pt x="5522" y="2400"/>
                    </a:cubicBezTo>
                    <a:lnTo>
                      <a:pt x="4867" y="2400"/>
                    </a:lnTo>
                    <a:cubicBezTo>
                      <a:pt x="4606" y="2400"/>
                      <a:pt x="4394" y="2612"/>
                      <a:pt x="4394" y="2874"/>
                    </a:cubicBezTo>
                    <a:lnTo>
                      <a:pt x="4394" y="6850"/>
                    </a:lnTo>
                    <a:lnTo>
                      <a:pt x="4033" y="6850"/>
                    </a:lnTo>
                    <a:lnTo>
                      <a:pt x="4033" y="3483"/>
                    </a:lnTo>
                    <a:cubicBezTo>
                      <a:pt x="4033" y="3336"/>
                      <a:pt x="3914" y="3217"/>
                      <a:pt x="3769" y="3217"/>
                    </a:cubicBezTo>
                    <a:cubicBezTo>
                      <a:pt x="3621" y="3217"/>
                      <a:pt x="3503" y="3336"/>
                      <a:pt x="3503" y="3483"/>
                    </a:cubicBezTo>
                    <a:lnTo>
                      <a:pt x="3503" y="6850"/>
                    </a:lnTo>
                    <a:lnTo>
                      <a:pt x="2964" y="6850"/>
                    </a:lnTo>
                    <a:lnTo>
                      <a:pt x="2964" y="1306"/>
                    </a:lnTo>
                    <a:lnTo>
                      <a:pt x="3503" y="1306"/>
                    </a:lnTo>
                    <a:lnTo>
                      <a:pt x="3503" y="2065"/>
                    </a:lnTo>
                    <a:cubicBezTo>
                      <a:pt x="3503" y="2211"/>
                      <a:pt x="3621" y="2331"/>
                      <a:pt x="3769" y="2331"/>
                    </a:cubicBezTo>
                    <a:cubicBezTo>
                      <a:pt x="3914" y="2331"/>
                      <a:pt x="4033" y="2211"/>
                      <a:pt x="4033" y="2065"/>
                    </a:cubicBezTo>
                    <a:lnTo>
                      <a:pt x="4033" y="1248"/>
                    </a:lnTo>
                    <a:cubicBezTo>
                      <a:pt x="4033" y="987"/>
                      <a:pt x="3821" y="775"/>
                      <a:pt x="3560" y="775"/>
                    </a:cubicBezTo>
                    <a:lnTo>
                      <a:pt x="2905" y="775"/>
                    </a:lnTo>
                    <a:cubicBezTo>
                      <a:pt x="2644" y="775"/>
                      <a:pt x="2432" y="987"/>
                      <a:pt x="2432" y="1248"/>
                    </a:cubicBezTo>
                    <a:lnTo>
                      <a:pt x="2432" y="6850"/>
                    </a:lnTo>
                    <a:lnTo>
                      <a:pt x="2071" y="6850"/>
                    </a:lnTo>
                    <a:lnTo>
                      <a:pt x="2071" y="5041"/>
                    </a:lnTo>
                    <a:cubicBezTo>
                      <a:pt x="2071" y="4779"/>
                      <a:pt x="1859" y="4567"/>
                      <a:pt x="1598" y="4567"/>
                    </a:cubicBezTo>
                    <a:lnTo>
                      <a:pt x="943" y="4567"/>
                    </a:lnTo>
                    <a:cubicBezTo>
                      <a:pt x="682" y="4567"/>
                      <a:pt x="470" y="4779"/>
                      <a:pt x="470" y="5041"/>
                    </a:cubicBezTo>
                    <a:lnTo>
                      <a:pt x="470" y="6850"/>
                    </a:lnTo>
                    <a:lnTo>
                      <a:pt x="266" y="6850"/>
                    </a:lnTo>
                    <a:cubicBezTo>
                      <a:pt x="120" y="6850"/>
                      <a:pt x="0" y="6969"/>
                      <a:pt x="0" y="7116"/>
                    </a:cubicBezTo>
                    <a:cubicBezTo>
                      <a:pt x="0" y="7263"/>
                      <a:pt x="120" y="7382"/>
                      <a:pt x="266" y="7382"/>
                    </a:cubicBezTo>
                    <a:lnTo>
                      <a:pt x="8161" y="7382"/>
                    </a:lnTo>
                    <a:cubicBezTo>
                      <a:pt x="8308" y="7382"/>
                      <a:pt x="8427" y="7263"/>
                      <a:pt x="8427" y="7116"/>
                    </a:cubicBezTo>
                    <a:cubicBezTo>
                      <a:pt x="8427" y="6969"/>
                      <a:pt x="8309" y="6850"/>
                      <a:pt x="8161" y="6850"/>
                    </a:cubicBezTo>
                    <a:lnTo>
                      <a:pt x="7959" y="6850"/>
                    </a:lnTo>
                    <a:lnTo>
                      <a:pt x="7959" y="474"/>
                    </a:lnTo>
                    <a:cubicBezTo>
                      <a:pt x="7959" y="213"/>
                      <a:pt x="7746" y="1"/>
                      <a:pt x="7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3">
                <a:extLst>
                  <a:ext uri="{FF2B5EF4-FFF2-40B4-BE49-F238E27FC236}">
                    <a16:creationId xmlns:a16="http://schemas.microsoft.com/office/drawing/2014/main" id="{B17E0B84-E53F-346E-721F-96DB9315C80B}"/>
                  </a:ext>
                </a:extLst>
              </p:cNvPr>
              <p:cNvSpPr/>
              <p:nvPr/>
            </p:nvSpPr>
            <p:spPr>
              <a:xfrm>
                <a:off x="4785375" y="4265408"/>
                <a:ext cx="88226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533" extrusionOk="0">
                    <a:moveTo>
                      <a:pt x="265" y="1"/>
                    </a:moveTo>
                    <a:cubicBezTo>
                      <a:pt x="120" y="1"/>
                      <a:pt x="0" y="120"/>
                      <a:pt x="0" y="267"/>
                    </a:cubicBezTo>
                    <a:cubicBezTo>
                      <a:pt x="0" y="413"/>
                      <a:pt x="120" y="533"/>
                      <a:pt x="265" y="533"/>
                    </a:cubicBezTo>
                    <a:lnTo>
                      <a:pt x="2394" y="533"/>
                    </a:lnTo>
                    <a:cubicBezTo>
                      <a:pt x="2542" y="533"/>
                      <a:pt x="2660" y="413"/>
                      <a:pt x="2660" y="267"/>
                    </a:cubicBezTo>
                    <a:cubicBezTo>
                      <a:pt x="2660" y="120"/>
                      <a:pt x="2542" y="1"/>
                      <a:pt x="2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3">
                <a:extLst>
                  <a:ext uri="{FF2B5EF4-FFF2-40B4-BE49-F238E27FC236}">
                    <a16:creationId xmlns:a16="http://schemas.microsoft.com/office/drawing/2014/main" id="{F3B6EC2A-94B1-3FB4-B4F6-B75878ECD1F1}"/>
                  </a:ext>
                </a:extLst>
              </p:cNvPr>
              <p:cNvSpPr/>
              <p:nvPr/>
            </p:nvSpPr>
            <p:spPr>
              <a:xfrm>
                <a:off x="4785375" y="4292340"/>
                <a:ext cx="88226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660" h="533" extrusionOk="0">
                    <a:moveTo>
                      <a:pt x="265" y="1"/>
                    </a:moveTo>
                    <a:cubicBezTo>
                      <a:pt x="120" y="1"/>
                      <a:pt x="0" y="121"/>
                      <a:pt x="0" y="267"/>
                    </a:cubicBezTo>
                    <a:cubicBezTo>
                      <a:pt x="0" y="414"/>
                      <a:pt x="120" y="533"/>
                      <a:pt x="265" y="533"/>
                    </a:cubicBezTo>
                    <a:lnTo>
                      <a:pt x="2394" y="533"/>
                    </a:lnTo>
                    <a:cubicBezTo>
                      <a:pt x="2542" y="533"/>
                      <a:pt x="2660" y="414"/>
                      <a:pt x="2660" y="267"/>
                    </a:cubicBezTo>
                    <a:cubicBezTo>
                      <a:pt x="2660" y="121"/>
                      <a:pt x="2542" y="1"/>
                      <a:pt x="23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3">
                <a:extLst>
                  <a:ext uri="{FF2B5EF4-FFF2-40B4-BE49-F238E27FC236}">
                    <a16:creationId xmlns:a16="http://schemas.microsoft.com/office/drawing/2014/main" id="{768DD836-8813-725A-5C44-0C7188CE7A03}"/>
                  </a:ext>
                </a:extLst>
              </p:cNvPr>
              <p:cNvSpPr/>
              <p:nvPr/>
            </p:nvSpPr>
            <p:spPr>
              <a:xfrm>
                <a:off x="4785342" y="4319306"/>
                <a:ext cx="49784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533" extrusionOk="0">
                    <a:moveTo>
                      <a:pt x="266" y="1"/>
                    </a:moveTo>
                    <a:cubicBezTo>
                      <a:pt x="120" y="1"/>
                      <a:pt x="0" y="120"/>
                      <a:pt x="0" y="267"/>
                    </a:cubicBezTo>
                    <a:cubicBezTo>
                      <a:pt x="0" y="414"/>
                      <a:pt x="120" y="533"/>
                      <a:pt x="266" y="533"/>
                    </a:cubicBezTo>
                    <a:lnTo>
                      <a:pt x="1235" y="533"/>
                    </a:lnTo>
                    <a:cubicBezTo>
                      <a:pt x="1381" y="533"/>
                      <a:pt x="1499" y="414"/>
                      <a:pt x="1499" y="267"/>
                    </a:cubicBezTo>
                    <a:cubicBezTo>
                      <a:pt x="1500" y="120"/>
                      <a:pt x="1381" y="1"/>
                      <a:pt x="1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3">
                <a:extLst>
                  <a:ext uri="{FF2B5EF4-FFF2-40B4-BE49-F238E27FC236}">
                    <a16:creationId xmlns:a16="http://schemas.microsoft.com/office/drawing/2014/main" id="{765ECE4B-0684-0143-C207-C2DC805F5BE1}"/>
                  </a:ext>
                </a:extLst>
              </p:cNvPr>
              <p:cNvSpPr/>
              <p:nvPr/>
            </p:nvSpPr>
            <p:spPr>
              <a:xfrm>
                <a:off x="4981959" y="4265408"/>
                <a:ext cx="6825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3"/>
                      <a:pt x="120" y="533"/>
                      <a:pt x="267" y="533"/>
                    </a:cubicBezTo>
                    <a:lnTo>
                      <a:pt x="1791" y="533"/>
                    </a:lnTo>
                    <a:cubicBezTo>
                      <a:pt x="1938" y="533"/>
                      <a:pt x="2057" y="413"/>
                      <a:pt x="2057" y="267"/>
                    </a:cubicBezTo>
                    <a:cubicBezTo>
                      <a:pt x="2057" y="120"/>
                      <a:pt x="1938" y="1"/>
                      <a:pt x="1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3">
                <a:extLst>
                  <a:ext uri="{FF2B5EF4-FFF2-40B4-BE49-F238E27FC236}">
                    <a16:creationId xmlns:a16="http://schemas.microsoft.com/office/drawing/2014/main" id="{7FC502B5-7935-BECB-0D56-2C735C4FF6EF}"/>
                  </a:ext>
                </a:extLst>
              </p:cNvPr>
              <p:cNvSpPr/>
              <p:nvPr/>
            </p:nvSpPr>
            <p:spPr>
              <a:xfrm>
                <a:off x="4777083" y="4189422"/>
                <a:ext cx="5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32" extrusionOk="0">
                    <a:moveTo>
                      <a:pt x="267" y="1"/>
                    </a:moveTo>
                    <a:cubicBezTo>
                      <a:pt x="119" y="1"/>
                      <a:pt x="1" y="120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471" y="532"/>
                    </a:lnTo>
                    <a:cubicBezTo>
                      <a:pt x="1618" y="532"/>
                      <a:pt x="1737" y="413"/>
                      <a:pt x="1737" y="266"/>
                    </a:cubicBezTo>
                    <a:cubicBezTo>
                      <a:pt x="1737" y="120"/>
                      <a:pt x="1618" y="1"/>
                      <a:pt x="14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77CB394-F97A-67B1-5527-BD2E5798709B}"/>
              </a:ext>
            </a:extLst>
          </p:cNvPr>
          <p:cNvGrpSpPr/>
          <p:nvPr/>
        </p:nvGrpSpPr>
        <p:grpSpPr>
          <a:xfrm>
            <a:off x="4399123" y="1551064"/>
            <a:ext cx="364619" cy="420724"/>
            <a:chOff x="5893688" y="1616217"/>
            <a:chExt cx="828600" cy="956100"/>
          </a:xfrm>
        </p:grpSpPr>
        <p:sp>
          <p:nvSpPr>
            <p:cNvPr id="1452" name="Google Shape;1452;p43">
              <a:extLst>
                <a:ext uri="{FF2B5EF4-FFF2-40B4-BE49-F238E27FC236}">
                  <a16:creationId xmlns:a16="http://schemas.microsoft.com/office/drawing/2014/main" id="{63D25B76-4290-9942-AB32-FB182AE84212}"/>
                </a:ext>
              </a:extLst>
            </p:cNvPr>
            <p:cNvSpPr/>
            <p:nvPr/>
          </p:nvSpPr>
          <p:spPr>
            <a:xfrm rot="5400000">
              <a:off x="5829938" y="1679967"/>
              <a:ext cx="956100" cy="8286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3" name="Google Shape;1483;p43">
              <a:extLst>
                <a:ext uri="{FF2B5EF4-FFF2-40B4-BE49-F238E27FC236}">
                  <a16:creationId xmlns:a16="http://schemas.microsoft.com/office/drawing/2014/main" id="{62D35CBF-2687-CF8E-AD8B-8101B65A6840}"/>
                </a:ext>
              </a:extLst>
            </p:cNvPr>
            <p:cNvGrpSpPr/>
            <p:nvPr/>
          </p:nvGrpSpPr>
          <p:grpSpPr>
            <a:xfrm>
              <a:off x="6039636" y="1826744"/>
              <a:ext cx="536704" cy="535077"/>
              <a:chOff x="6087962" y="4002888"/>
              <a:chExt cx="602023" cy="600199"/>
            </a:xfrm>
          </p:grpSpPr>
          <p:sp>
            <p:nvSpPr>
              <p:cNvPr id="1484" name="Google Shape;1484;p43">
                <a:extLst>
                  <a:ext uri="{FF2B5EF4-FFF2-40B4-BE49-F238E27FC236}">
                    <a16:creationId xmlns:a16="http://schemas.microsoft.com/office/drawing/2014/main" id="{4CD6926B-B4CB-67A8-38B5-1869F256C3D8}"/>
                  </a:ext>
                </a:extLst>
              </p:cNvPr>
              <p:cNvSpPr/>
              <p:nvPr/>
            </p:nvSpPr>
            <p:spPr>
              <a:xfrm>
                <a:off x="6270881" y="4002888"/>
                <a:ext cx="380763" cy="270116"/>
              </a:xfrm>
              <a:custGeom>
                <a:avLst/>
                <a:gdLst/>
                <a:ahLst/>
                <a:cxnLst/>
                <a:rect l="l" t="t" r="r" b="b"/>
                <a:pathLst>
                  <a:path w="11480" h="8144" extrusionOk="0">
                    <a:moveTo>
                      <a:pt x="4361" y="2371"/>
                    </a:moveTo>
                    <a:lnTo>
                      <a:pt x="4361" y="7613"/>
                    </a:lnTo>
                    <a:lnTo>
                      <a:pt x="2245" y="7613"/>
                    </a:lnTo>
                    <a:lnTo>
                      <a:pt x="2245" y="2371"/>
                    </a:lnTo>
                    <a:close/>
                    <a:moveTo>
                      <a:pt x="8971" y="4039"/>
                    </a:moveTo>
                    <a:lnTo>
                      <a:pt x="8971" y="7613"/>
                    </a:lnTo>
                    <a:lnTo>
                      <a:pt x="7197" y="7613"/>
                    </a:lnTo>
                    <a:lnTo>
                      <a:pt x="7197" y="4039"/>
                    </a:lnTo>
                    <a:close/>
                    <a:moveTo>
                      <a:pt x="4841" y="1"/>
                    </a:moveTo>
                    <a:cubicBezTo>
                      <a:pt x="4576" y="1"/>
                      <a:pt x="4361" y="216"/>
                      <a:pt x="4361" y="480"/>
                    </a:cubicBezTo>
                    <a:lnTo>
                      <a:pt x="4361" y="1839"/>
                    </a:lnTo>
                    <a:lnTo>
                      <a:pt x="2193" y="1839"/>
                    </a:lnTo>
                    <a:cubicBezTo>
                      <a:pt x="1929" y="1839"/>
                      <a:pt x="1714" y="2055"/>
                      <a:pt x="1714" y="2319"/>
                    </a:cubicBezTo>
                    <a:lnTo>
                      <a:pt x="1714" y="7613"/>
                    </a:lnTo>
                    <a:lnTo>
                      <a:pt x="267" y="7613"/>
                    </a:lnTo>
                    <a:cubicBezTo>
                      <a:pt x="120" y="7613"/>
                      <a:pt x="1" y="7732"/>
                      <a:pt x="1" y="7878"/>
                    </a:cubicBezTo>
                    <a:cubicBezTo>
                      <a:pt x="1" y="8026"/>
                      <a:pt x="120" y="8144"/>
                      <a:pt x="267" y="8144"/>
                    </a:cubicBezTo>
                    <a:lnTo>
                      <a:pt x="11214" y="8144"/>
                    </a:lnTo>
                    <a:cubicBezTo>
                      <a:pt x="11361" y="8144"/>
                      <a:pt x="11480" y="8024"/>
                      <a:pt x="11480" y="7878"/>
                    </a:cubicBezTo>
                    <a:cubicBezTo>
                      <a:pt x="11480" y="7732"/>
                      <a:pt x="11361" y="7613"/>
                      <a:pt x="11214" y="7613"/>
                    </a:cubicBezTo>
                    <a:lnTo>
                      <a:pt x="9502" y="7613"/>
                    </a:lnTo>
                    <a:lnTo>
                      <a:pt x="9502" y="3986"/>
                    </a:lnTo>
                    <a:cubicBezTo>
                      <a:pt x="9502" y="3722"/>
                      <a:pt x="9287" y="3507"/>
                      <a:pt x="9023" y="3507"/>
                    </a:cubicBezTo>
                    <a:lnTo>
                      <a:pt x="7197" y="3507"/>
                    </a:lnTo>
                    <a:lnTo>
                      <a:pt x="7197" y="2915"/>
                    </a:lnTo>
                    <a:cubicBezTo>
                      <a:pt x="7197" y="2769"/>
                      <a:pt x="7078" y="2649"/>
                      <a:pt x="6931" y="2649"/>
                    </a:cubicBezTo>
                    <a:cubicBezTo>
                      <a:pt x="6785" y="2649"/>
                      <a:pt x="6666" y="2769"/>
                      <a:pt x="6666" y="2915"/>
                    </a:cubicBezTo>
                    <a:lnTo>
                      <a:pt x="6666" y="7613"/>
                    </a:lnTo>
                    <a:lnTo>
                      <a:pt x="4892" y="7613"/>
                    </a:lnTo>
                    <a:lnTo>
                      <a:pt x="4892" y="532"/>
                    </a:lnTo>
                    <a:lnTo>
                      <a:pt x="6666" y="532"/>
                    </a:lnTo>
                    <a:lnTo>
                      <a:pt x="6666" y="1497"/>
                    </a:lnTo>
                    <a:cubicBezTo>
                      <a:pt x="6666" y="1644"/>
                      <a:pt x="6785" y="1763"/>
                      <a:pt x="6931" y="1763"/>
                    </a:cubicBezTo>
                    <a:cubicBezTo>
                      <a:pt x="7078" y="1763"/>
                      <a:pt x="7197" y="1644"/>
                      <a:pt x="7197" y="1497"/>
                    </a:cubicBezTo>
                    <a:lnTo>
                      <a:pt x="7197" y="480"/>
                    </a:lnTo>
                    <a:cubicBezTo>
                      <a:pt x="7197" y="216"/>
                      <a:pt x="6983" y="1"/>
                      <a:pt x="6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3">
                <a:extLst>
                  <a:ext uri="{FF2B5EF4-FFF2-40B4-BE49-F238E27FC236}">
                    <a16:creationId xmlns:a16="http://schemas.microsoft.com/office/drawing/2014/main" id="{FEDB8819-25FC-ADD4-1094-81211C95EC56}"/>
                  </a:ext>
                </a:extLst>
              </p:cNvPr>
              <p:cNvSpPr/>
              <p:nvPr/>
            </p:nvSpPr>
            <p:spPr>
              <a:xfrm>
                <a:off x="6574430" y="4002888"/>
                <a:ext cx="77214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329" extrusionOk="0">
                    <a:moveTo>
                      <a:pt x="1164" y="532"/>
                    </a:moveTo>
                    <a:cubicBezTo>
                      <a:pt x="1513" y="532"/>
                      <a:pt x="1796" y="816"/>
                      <a:pt x="1796" y="1165"/>
                    </a:cubicBezTo>
                    <a:cubicBezTo>
                      <a:pt x="1796" y="1513"/>
                      <a:pt x="1513" y="1796"/>
                      <a:pt x="1164" y="1796"/>
                    </a:cubicBezTo>
                    <a:cubicBezTo>
                      <a:pt x="816" y="1796"/>
                      <a:pt x="532" y="1513"/>
                      <a:pt x="532" y="1165"/>
                    </a:cubicBezTo>
                    <a:cubicBezTo>
                      <a:pt x="532" y="816"/>
                      <a:pt x="816" y="532"/>
                      <a:pt x="1164" y="532"/>
                    </a:cubicBezTo>
                    <a:close/>
                    <a:moveTo>
                      <a:pt x="1164" y="1"/>
                    </a:moveTo>
                    <a:cubicBezTo>
                      <a:pt x="522" y="1"/>
                      <a:pt x="0" y="523"/>
                      <a:pt x="0" y="1165"/>
                    </a:cubicBezTo>
                    <a:cubicBezTo>
                      <a:pt x="0" y="1807"/>
                      <a:pt x="522" y="2328"/>
                      <a:pt x="1164" y="2328"/>
                    </a:cubicBezTo>
                    <a:cubicBezTo>
                      <a:pt x="1806" y="2328"/>
                      <a:pt x="2328" y="1807"/>
                      <a:pt x="2328" y="1165"/>
                    </a:cubicBezTo>
                    <a:cubicBezTo>
                      <a:pt x="2328" y="523"/>
                      <a:pt x="1806" y="1"/>
                      <a:pt x="1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3">
                <a:extLst>
                  <a:ext uri="{FF2B5EF4-FFF2-40B4-BE49-F238E27FC236}">
                    <a16:creationId xmlns:a16="http://schemas.microsoft.com/office/drawing/2014/main" id="{96D0A966-32CD-8CD3-1158-EFAEC2130838}"/>
                  </a:ext>
                </a:extLst>
              </p:cNvPr>
              <p:cNvSpPr/>
              <p:nvPr/>
            </p:nvSpPr>
            <p:spPr>
              <a:xfrm>
                <a:off x="6443219" y="4032672"/>
                <a:ext cx="3611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823" y="533"/>
                    </a:lnTo>
                    <a:cubicBezTo>
                      <a:pt x="970" y="533"/>
                      <a:pt x="1089" y="414"/>
                      <a:pt x="1089" y="267"/>
                    </a:cubicBezTo>
                    <a:cubicBezTo>
                      <a:pt x="1089" y="120"/>
                      <a:pt x="970" y="1"/>
                      <a:pt x="8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3">
                <a:extLst>
                  <a:ext uri="{FF2B5EF4-FFF2-40B4-BE49-F238E27FC236}">
                    <a16:creationId xmlns:a16="http://schemas.microsoft.com/office/drawing/2014/main" id="{6A875274-25D8-3AC0-BD79-0050E30E7CB1}"/>
                  </a:ext>
                </a:extLst>
              </p:cNvPr>
              <p:cNvSpPr/>
              <p:nvPr/>
            </p:nvSpPr>
            <p:spPr>
              <a:xfrm>
                <a:off x="6443219" y="4059637"/>
                <a:ext cx="3611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823" y="532"/>
                    </a:lnTo>
                    <a:cubicBezTo>
                      <a:pt x="970" y="532"/>
                      <a:pt x="1089" y="413"/>
                      <a:pt x="1089" y="266"/>
                    </a:cubicBezTo>
                    <a:cubicBezTo>
                      <a:pt x="1089" y="119"/>
                      <a:pt x="970" y="0"/>
                      <a:pt x="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3">
                <a:extLst>
                  <a:ext uri="{FF2B5EF4-FFF2-40B4-BE49-F238E27FC236}">
                    <a16:creationId xmlns:a16="http://schemas.microsoft.com/office/drawing/2014/main" id="{4C720513-2445-F606-C042-C803FD645C0C}"/>
                  </a:ext>
                </a:extLst>
              </p:cNvPr>
              <p:cNvSpPr/>
              <p:nvPr/>
            </p:nvSpPr>
            <p:spPr>
              <a:xfrm>
                <a:off x="6443219" y="4086602"/>
                <a:ext cx="3611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2"/>
                      <a:pt x="119" y="531"/>
                      <a:pt x="266" y="531"/>
                    </a:cubicBezTo>
                    <a:lnTo>
                      <a:pt x="823" y="531"/>
                    </a:lnTo>
                    <a:cubicBezTo>
                      <a:pt x="970" y="531"/>
                      <a:pt x="1089" y="412"/>
                      <a:pt x="1089" y="266"/>
                    </a:cubicBezTo>
                    <a:cubicBezTo>
                      <a:pt x="1089" y="118"/>
                      <a:pt x="970" y="0"/>
                      <a:pt x="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3">
                <a:extLst>
                  <a:ext uri="{FF2B5EF4-FFF2-40B4-BE49-F238E27FC236}">
                    <a16:creationId xmlns:a16="http://schemas.microsoft.com/office/drawing/2014/main" id="{4A887284-AA85-05F4-C5CB-828660E2BCD7}"/>
                  </a:ext>
                </a:extLst>
              </p:cNvPr>
              <p:cNvSpPr/>
              <p:nvPr/>
            </p:nvSpPr>
            <p:spPr>
              <a:xfrm>
                <a:off x="6443219" y="4113534"/>
                <a:ext cx="3611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2"/>
                      <a:pt x="119" y="531"/>
                      <a:pt x="266" y="531"/>
                    </a:cubicBezTo>
                    <a:lnTo>
                      <a:pt x="823" y="531"/>
                    </a:lnTo>
                    <a:cubicBezTo>
                      <a:pt x="970" y="531"/>
                      <a:pt x="1089" y="412"/>
                      <a:pt x="1089" y="266"/>
                    </a:cubicBezTo>
                    <a:cubicBezTo>
                      <a:pt x="1089" y="119"/>
                      <a:pt x="970" y="0"/>
                      <a:pt x="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3">
                <a:extLst>
                  <a:ext uri="{FF2B5EF4-FFF2-40B4-BE49-F238E27FC236}">
                    <a16:creationId xmlns:a16="http://schemas.microsoft.com/office/drawing/2014/main" id="{328A1051-E260-E2BC-7A8D-3B2BEEFD2931}"/>
                  </a:ext>
                </a:extLst>
              </p:cNvPr>
              <p:cNvSpPr/>
              <p:nvPr/>
            </p:nvSpPr>
            <p:spPr>
              <a:xfrm>
                <a:off x="6443219" y="4140466"/>
                <a:ext cx="3611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823" y="532"/>
                    </a:lnTo>
                    <a:cubicBezTo>
                      <a:pt x="970" y="532"/>
                      <a:pt x="1089" y="413"/>
                      <a:pt x="1089" y="266"/>
                    </a:cubicBezTo>
                    <a:cubicBezTo>
                      <a:pt x="1089" y="120"/>
                      <a:pt x="970" y="1"/>
                      <a:pt x="8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3">
                <a:extLst>
                  <a:ext uri="{FF2B5EF4-FFF2-40B4-BE49-F238E27FC236}">
                    <a16:creationId xmlns:a16="http://schemas.microsoft.com/office/drawing/2014/main" id="{23957C50-D1A9-B00F-F596-3FCE80887E65}"/>
                  </a:ext>
                </a:extLst>
              </p:cNvPr>
              <p:cNvSpPr/>
              <p:nvPr/>
            </p:nvSpPr>
            <p:spPr>
              <a:xfrm>
                <a:off x="6443219" y="4167399"/>
                <a:ext cx="36119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3"/>
                      <a:pt x="119" y="533"/>
                      <a:pt x="266" y="533"/>
                    </a:cubicBezTo>
                    <a:lnTo>
                      <a:pt x="823" y="533"/>
                    </a:lnTo>
                    <a:cubicBezTo>
                      <a:pt x="970" y="533"/>
                      <a:pt x="1089" y="413"/>
                      <a:pt x="1089" y="267"/>
                    </a:cubicBezTo>
                    <a:cubicBezTo>
                      <a:pt x="1089" y="120"/>
                      <a:pt x="970" y="1"/>
                      <a:pt x="8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3">
                <a:extLst>
                  <a:ext uri="{FF2B5EF4-FFF2-40B4-BE49-F238E27FC236}">
                    <a16:creationId xmlns:a16="http://schemas.microsoft.com/office/drawing/2014/main" id="{9614BF25-A895-7327-A949-A5627E79AD24}"/>
                  </a:ext>
                </a:extLst>
              </p:cNvPr>
              <p:cNvSpPr/>
              <p:nvPr/>
            </p:nvSpPr>
            <p:spPr>
              <a:xfrm>
                <a:off x="6443219" y="4194364"/>
                <a:ext cx="3611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2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2"/>
                      <a:pt x="266" y="532"/>
                    </a:cubicBezTo>
                    <a:lnTo>
                      <a:pt x="823" y="532"/>
                    </a:lnTo>
                    <a:cubicBezTo>
                      <a:pt x="970" y="532"/>
                      <a:pt x="1089" y="413"/>
                      <a:pt x="1089" y="267"/>
                    </a:cubicBezTo>
                    <a:cubicBezTo>
                      <a:pt x="1089" y="120"/>
                      <a:pt x="970" y="1"/>
                      <a:pt x="8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3">
                <a:extLst>
                  <a:ext uri="{FF2B5EF4-FFF2-40B4-BE49-F238E27FC236}">
                    <a16:creationId xmlns:a16="http://schemas.microsoft.com/office/drawing/2014/main" id="{7A806656-1FD6-9D93-EAAF-4AC9835E3008}"/>
                  </a:ext>
                </a:extLst>
              </p:cNvPr>
              <p:cNvSpPr/>
              <p:nvPr/>
            </p:nvSpPr>
            <p:spPr>
              <a:xfrm>
                <a:off x="6443219" y="4221329"/>
                <a:ext cx="36119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823" y="532"/>
                    </a:lnTo>
                    <a:cubicBezTo>
                      <a:pt x="970" y="532"/>
                      <a:pt x="1089" y="413"/>
                      <a:pt x="1089" y="266"/>
                    </a:cubicBezTo>
                    <a:cubicBezTo>
                      <a:pt x="1089" y="119"/>
                      <a:pt x="970" y="0"/>
                      <a:pt x="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3">
                <a:extLst>
                  <a:ext uri="{FF2B5EF4-FFF2-40B4-BE49-F238E27FC236}">
                    <a16:creationId xmlns:a16="http://schemas.microsoft.com/office/drawing/2014/main" id="{9CCD2EF2-A382-8001-CF3F-DF99066AEA89}"/>
                  </a:ext>
                </a:extLst>
              </p:cNvPr>
              <p:cNvSpPr/>
              <p:nvPr/>
            </p:nvSpPr>
            <p:spPr>
              <a:xfrm>
                <a:off x="6388228" y="4205840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1"/>
                    </a:moveTo>
                    <a:cubicBezTo>
                      <a:pt x="196" y="1"/>
                      <a:pt x="127" y="30"/>
                      <a:pt x="78" y="79"/>
                    </a:cubicBezTo>
                    <a:cubicBezTo>
                      <a:pt x="28" y="128"/>
                      <a:pt x="0" y="197"/>
                      <a:pt x="0" y="267"/>
                    </a:cubicBezTo>
                    <a:cubicBezTo>
                      <a:pt x="0" y="337"/>
                      <a:pt x="28" y="405"/>
                      <a:pt x="78" y="455"/>
                    </a:cubicBezTo>
                    <a:cubicBezTo>
                      <a:pt x="127" y="504"/>
                      <a:pt x="196" y="533"/>
                      <a:pt x="266" y="533"/>
                    </a:cubicBezTo>
                    <a:cubicBezTo>
                      <a:pt x="336" y="533"/>
                      <a:pt x="405" y="504"/>
                      <a:pt x="454" y="455"/>
                    </a:cubicBezTo>
                    <a:cubicBezTo>
                      <a:pt x="503" y="405"/>
                      <a:pt x="532" y="337"/>
                      <a:pt x="532" y="267"/>
                    </a:cubicBezTo>
                    <a:cubicBezTo>
                      <a:pt x="532" y="197"/>
                      <a:pt x="503" y="128"/>
                      <a:pt x="454" y="79"/>
                    </a:cubicBezTo>
                    <a:cubicBezTo>
                      <a:pt x="405" y="30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3">
                <a:extLst>
                  <a:ext uri="{FF2B5EF4-FFF2-40B4-BE49-F238E27FC236}">
                    <a16:creationId xmlns:a16="http://schemas.microsoft.com/office/drawing/2014/main" id="{FDA6FA5D-7434-DCC7-AB60-085CF4C10953}"/>
                  </a:ext>
                </a:extLst>
              </p:cNvPr>
              <p:cNvSpPr/>
              <p:nvPr/>
            </p:nvSpPr>
            <p:spPr>
              <a:xfrm>
                <a:off x="6388228" y="4169422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6" y="0"/>
                    </a:moveTo>
                    <a:cubicBezTo>
                      <a:pt x="195" y="0"/>
                      <a:pt x="127" y="28"/>
                      <a:pt x="78" y="77"/>
                    </a:cubicBezTo>
                    <a:cubicBezTo>
                      <a:pt x="28" y="128"/>
                      <a:pt x="0" y="195"/>
                      <a:pt x="0" y="265"/>
                    </a:cubicBezTo>
                    <a:cubicBezTo>
                      <a:pt x="0" y="336"/>
                      <a:pt x="28" y="404"/>
                      <a:pt x="78" y="454"/>
                    </a:cubicBezTo>
                    <a:cubicBezTo>
                      <a:pt x="127" y="503"/>
                      <a:pt x="196" y="531"/>
                      <a:pt x="266" y="531"/>
                    </a:cubicBezTo>
                    <a:cubicBezTo>
                      <a:pt x="336" y="531"/>
                      <a:pt x="405" y="503"/>
                      <a:pt x="454" y="454"/>
                    </a:cubicBezTo>
                    <a:cubicBezTo>
                      <a:pt x="503" y="404"/>
                      <a:pt x="532" y="336"/>
                      <a:pt x="532" y="265"/>
                    </a:cubicBezTo>
                    <a:cubicBezTo>
                      <a:pt x="532" y="195"/>
                      <a:pt x="503" y="128"/>
                      <a:pt x="454" y="77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3">
                <a:extLst>
                  <a:ext uri="{FF2B5EF4-FFF2-40B4-BE49-F238E27FC236}">
                    <a16:creationId xmlns:a16="http://schemas.microsoft.com/office/drawing/2014/main" id="{89696EC3-A4A6-153E-29C5-F909E4B398C8}"/>
                  </a:ext>
                </a:extLst>
              </p:cNvPr>
              <p:cNvSpPr/>
              <p:nvPr/>
            </p:nvSpPr>
            <p:spPr>
              <a:xfrm>
                <a:off x="6388228" y="4132937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1"/>
                    </a:moveTo>
                    <a:cubicBezTo>
                      <a:pt x="195" y="1"/>
                      <a:pt x="127" y="29"/>
                      <a:pt x="78" y="79"/>
                    </a:cubicBezTo>
                    <a:cubicBezTo>
                      <a:pt x="28" y="129"/>
                      <a:pt x="0" y="197"/>
                      <a:pt x="0" y="268"/>
                    </a:cubicBezTo>
                    <a:cubicBezTo>
                      <a:pt x="0" y="336"/>
                      <a:pt x="28" y="405"/>
                      <a:pt x="78" y="455"/>
                    </a:cubicBezTo>
                    <a:cubicBezTo>
                      <a:pt x="127" y="505"/>
                      <a:pt x="195" y="532"/>
                      <a:pt x="266" y="532"/>
                    </a:cubicBezTo>
                    <a:cubicBezTo>
                      <a:pt x="336" y="532"/>
                      <a:pt x="405" y="505"/>
                      <a:pt x="454" y="455"/>
                    </a:cubicBezTo>
                    <a:cubicBezTo>
                      <a:pt x="503" y="405"/>
                      <a:pt x="532" y="337"/>
                      <a:pt x="532" y="268"/>
                    </a:cubicBezTo>
                    <a:cubicBezTo>
                      <a:pt x="532" y="197"/>
                      <a:pt x="503" y="129"/>
                      <a:pt x="454" y="79"/>
                    </a:cubicBezTo>
                    <a:cubicBezTo>
                      <a:pt x="405" y="29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3">
                <a:extLst>
                  <a:ext uri="{FF2B5EF4-FFF2-40B4-BE49-F238E27FC236}">
                    <a16:creationId xmlns:a16="http://schemas.microsoft.com/office/drawing/2014/main" id="{A05750FB-0A0B-819F-C511-081217440DCA}"/>
                  </a:ext>
                </a:extLst>
              </p:cNvPr>
              <p:cNvSpPr/>
              <p:nvPr/>
            </p:nvSpPr>
            <p:spPr>
              <a:xfrm>
                <a:off x="6388228" y="4096520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6" y="0"/>
                    </a:moveTo>
                    <a:cubicBezTo>
                      <a:pt x="195" y="0"/>
                      <a:pt x="127" y="28"/>
                      <a:pt x="78" y="78"/>
                    </a:cubicBezTo>
                    <a:cubicBezTo>
                      <a:pt x="28" y="127"/>
                      <a:pt x="0" y="196"/>
                      <a:pt x="0" y="266"/>
                    </a:cubicBezTo>
                    <a:cubicBezTo>
                      <a:pt x="0" y="336"/>
                      <a:pt x="28" y="405"/>
                      <a:pt x="78" y="454"/>
                    </a:cubicBezTo>
                    <a:cubicBezTo>
                      <a:pt x="127" y="503"/>
                      <a:pt x="195" y="532"/>
                      <a:pt x="266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3" y="405"/>
                      <a:pt x="532" y="336"/>
                      <a:pt x="532" y="266"/>
                    </a:cubicBezTo>
                    <a:cubicBezTo>
                      <a:pt x="532" y="196"/>
                      <a:pt x="503" y="127"/>
                      <a:pt x="454" y="78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3">
                <a:extLst>
                  <a:ext uri="{FF2B5EF4-FFF2-40B4-BE49-F238E27FC236}">
                    <a16:creationId xmlns:a16="http://schemas.microsoft.com/office/drawing/2014/main" id="{4BBD3AFA-77EE-37A4-5CF5-790B07111B98}"/>
                  </a:ext>
                </a:extLst>
              </p:cNvPr>
              <p:cNvSpPr/>
              <p:nvPr/>
            </p:nvSpPr>
            <p:spPr>
              <a:xfrm>
                <a:off x="6355027" y="4205840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1"/>
                    </a:moveTo>
                    <a:cubicBezTo>
                      <a:pt x="196" y="1"/>
                      <a:pt x="127" y="30"/>
                      <a:pt x="78" y="79"/>
                    </a:cubicBezTo>
                    <a:cubicBezTo>
                      <a:pt x="29" y="128"/>
                      <a:pt x="0" y="197"/>
                      <a:pt x="0" y="267"/>
                    </a:cubicBezTo>
                    <a:cubicBezTo>
                      <a:pt x="0" y="337"/>
                      <a:pt x="29" y="405"/>
                      <a:pt x="78" y="455"/>
                    </a:cubicBezTo>
                    <a:cubicBezTo>
                      <a:pt x="127" y="504"/>
                      <a:pt x="196" y="533"/>
                      <a:pt x="266" y="533"/>
                    </a:cubicBezTo>
                    <a:cubicBezTo>
                      <a:pt x="336" y="533"/>
                      <a:pt x="405" y="504"/>
                      <a:pt x="454" y="455"/>
                    </a:cubicBezTo>
                    <a:cubicBezTo>
                      <a:pt x="503" y="405"/>
                      <a:pt x="532" y="337"/>
                      <a:pt x="532" y="267"/>
                    </a:cubicBezTo>
                    <a:cubicBezTo>
                      <a:pt x="532" y="197"/>
                      <a:pt x="503" y="128"/>
                      <a:pt x="454" y="79"/>
                    </a:cubicBezTo>
                    <a:cubicBezTo>
                      <a:pt x="405" y="30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3">
                <a:extLst>
                  <a:ext uri="{FF2B5EF4-FFF2-40B4-BE49-F238E27FC236}">
                    <a16:creationId xmlns:a16="http://schemas.microsoft.com/office/drawing/2014/main" id="{A6C7A662-9BF2-8F04-0BF2-7996A68A817E}"/>
                  </a:ext>
                </a:extLst>
              </p:cNvPr>
              <p:cNvSpPr/>
              <p:nvPr/>
            </p:nvSpPr>
            <p:spPr>
              <a:xfrm>
                <a:off x="6355027" y="4169422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6" y="0"/>
                    </a:moveTo>
                    <a:cubicBezTo>
                      <a:pt x="196" y="0"/>
                      <a:pt x="127" y="28"/>
                      <a:pt x="78" y="77"/>
                    </a:cubicBezTo>
                    <a:cubicBezTo>
                      <a:pt x="29" y="128"/>
                      <a:pt x="0" y="195"/>
                      <a:pt x="0" y="266"/>
                    </a:cubicBezTo>
                    <a:cubicBezTo>
                      <a:pt x="0" y="336"/>
                      <a:pt x="29" y="404"/>
                      <a:pt x="78" y="454"/>
                    </a:cubicBezTo>
                    <a:cubicBezTo>
                      <a:pt x="127" y="503"/>
                      <a:pt x="196" y="531"/>
                      <a:pt x="266" y="531"/>
                    </a:cubicBezTo>
                    <a:cubicBezTo>
                      <a:pt x="336" y="531"/>
                      <a:pt x="405" y="503"/>
                      <a:pt x="454" y="454"/>
                    </a:cubicBezTo>
                    <a:cubicBezTo>
                      <a:pt x="503" y="404"/>
                      <a:pt x="532" y="336"/>
                      <a:pt x="532" y="266"/>
                    </a:cubicBezTo>
                    <a:cubicBezTo>
                      <a:pt x="532" y="195"/>
                      <a:pt x="503" y="128"/>
                      <a:pt x="454" y="77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3">
                <a:extLst>
                  <a:ext uri="{FF2B5EF4-FFF2-40B4-BE49-F238E27FC236}">
                    <a16:creationId xmlns:a16="http://schemas.microsoft.com/office/drawing/2014/main" id="{C5D89AFB-16DC-5FED-55A6-B66D6E106C55}"/>
                  </a:ext>
                </a:extLst>
              </p:cNvPr>
              <p:cNvSpPr/>
              <p:nvPr/>
            </p:nvSpPr>
            <p:spPr>
              <a:xfrm>
                <a:off x="6355027" y="4132937"/>
                <a:ext cx="17645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3" extrusionOk="0">
                    <a:moveTo>
                      <a:pt x="266" y="1"/>
                    </a:moveTo>
                    <a:cubicBezTo>
                      <a:pt x="196" y="1"/>
                      <a:pt x="127" y="29"/>
                      <a:pt x="78" y="79"/>
                    </a:cubicBezTo>
                    <a:cubicBezTo>
                      <a:pt x="29" y="129"/>
                      <a:pt x="0" y="197"/>
                      <a:pt x="0" y="267"/>
                    </a:cubicBezTo>
                    <a:cubicBezTo>
                      <a:pt x="0" y="337"/>
                      <a:pt x="29" y="405"/>
                      <a:pt x="78" y="455"/>
                    </a:cubicBezTo>
                    <a:cubicBezTo>
                      <a:pt x="127" y="505"/>
                      <a:pt x="196" y="532"/>
                      <a:pt x="266" y="532"/>
                    </a:cubicBezTo>
                    <a:cubicBezTo>
                      <a:pt x="336" y="532"/>
                      <a:pt x="405" y="505"/>
                      <a:pt x="454" y="455"/>
                    </a:cubicBezTo>
                    <a:cubicBezTo>
                      <a:pt x="503" y="405"/>
                      <a:pt x="532" y="337"/>
                      <a:pt x="532" y="267"/>
                    </a:cubicBezTo>
                    <a:cubicBezTo>
                      <a:pt x="532" y="197"/>
                      <a:pt x="503" y="129"/>
                      <a:pt x="454" y="79"/>
                    </a:cubicBezTo>
                    <a:cubicBezTo>
                      <a:pt x="405" y="29"/>
                      <a:pt x="33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3">
                <a:extLst>
                  <a:ext uri="{FF2B5EF4-FFF2-40B4-BE49-F238E27FC236}">
                    <a16:creationId xmlns:a16="http://schemas.microsoft.com/office/drawing/2014/main" id="{92A7ED86-84BD-0626-E522-40ADF46EAAC0}"/>
                  </a:ext>
                </a:extLst>
              </p:cNvPr>
              <p:cNvSpPr/>
              <p:nvPr/>
            </p:nvSpPr>
            <p:spPr>
              <a:xfrm>
                <a:off x="6355027" y="4096520"/>
                <a:ext cx="17645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32" extrusionOk="0">
                    <a:moveTo>
                      <a:pt x="266" y="0"/>
                    </a:moveTo>
                    <a:cubicBezTo>
                      <a:pt x="196" y="0"/>
                      <a:pt x="127" y="28"/>
                      <a:pt x="78" y="78"/>
                    </a:cubicBezTo>
                    <a:cubicBezTo>
                      <a:pt x="29" y="127"/>
                      <a:pt x="0" y="196"/>
                      <a:pt x="0" y="266"/>
                    </a:cubicBezTo>
                    <a:cubicBezTo>
                      <a:pt x="0" y="336"/>
                      <a:pt x="29" y="405"/>
                      <a:pt x="78" y="454"/>
                    </a:cubicBezTo>
                    <a:cubicBezTo>
                      <a:pt x="127" y="503"/>
                      <a:pt x="196" y="532"/>
                      <a:pt x="266" y="532"/>
                    </a:cubicBezTo>
                    <a:cubicBezTo>
                      <a:pt x="336" y="532"/>
                      <a:pt x="405" y="503"/>
                      <a:pt x="454" y="454"/>
                    </a:cubicBezTo>
                    <a:cubicBezTo>
                      <a:pt x="503" y="405"/>
                      <a:pt x="532" y="336"/>
                      <a:pt x="532" y="266"/>
                    </a:cubicBezTo>
                    <a:cubicBezTo>
                      <a:pt x="532" y="196"/>
                      <a:pt x="503" y="127"/>
                      <a:pt x="454" y="78"/>
                    </a:cubicBezTo>
                    <a:cubicBezTo>
                      <a:pt x="405" y="28"/>
                      <a:pt x="336" y="0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3">
                <a:extLst>
                  <a:ext uri="{FF2B5EF4-FFF2-40B4-BE49-F238E27FC236}">
                    <a16:creationId xmlns:a16="http://schemas.microsoft.com/office/drawing/2014/main" id="{DC82D9A4-09D2-1202-678A-7329241228F0}"/>
                  </a:ext>
                </a:extLst>
              </p:cNvPr>
              <p:cNvSpPr/>
              <p:nvPr/>
            </p:nvSpPr>
            <p:spPr>
              <a:xfrm>
                <a:off x="6518841" y="4145607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582"/>
                    </a:lnTo>
                    <a:cubicBezTo>
                      <a:pt x="1" y="729"/>
                      <a:pt x="120" y="848"/>
                      <a:pt x="267" y="848"/>
                    </a:cubicBezTo>
                    <a:cubicBezTo>
                      <a:pt x="413" y="848"/>
                      <a:pt x="533" y="729"/>
                      <a:pt x="533" y="582"/>
                    </a:cubicBezTo>
                    <a:lnTo>
                      <a:pt x="533" y="267"/>
                    </a:lnTo>
                    <a:cubicBezTo>
                      <a:pt x="533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3">
                <a:extLst>
                  <a:ext uri="{FF2B5EF4-FFF2-40B4-BE49-F238E27FC236}">
                    <a16:creationId xmlns:a16="http://schemas.microsoft.com/office/drawing/2014/main" id="{B66FBA43-C28C-CB77-A3DF-06F66AB60368}"/>
                  </a:ext>
                </a:extLst>
              </p:cNvPr>
              <p:cNvSpPr/>
              <p:nvPr/>
            </p:nvSpPr>
            <p:spPr>
              <a:xfrm>
                <a:off x="6542954" y="4145607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lnTo>
                      <a:pt x="1" y="582"/>
                    </a:lnTo>
                    <a:cubicBezTo>
                      <a:pt x="1" y="729"/>
                      <a:pt x="120" y="848"/>
                      <a:pt x="267" y="848"/>
                    </a:cubicBezTo>
                    <a:cubicBezTo>
                      <a:pt x="413" y="848"/>
                      <a:pt x="532" y="729"/>
                      <a:pt x="532" y="582"/>
                    </a:cubicBezTo>
                    <a:lnTo>
                      <a:pt x="532" y="267"/>
                    </a:lnTo>
                    <a:cubicBezTo>
                      <a:pt x="532" y="120"/>
                      <a:pt x="413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3">
                <a:extLst>
                  <a:ext uri="{FF2B5EF4-FFF2-40B4-BE49-F238E27FC236}">
                    <a16:creationId xmlns:a16="http://schemas.microsoft.com/office/drawing/2014/main" id="{732AAB57-BFC0-FB11-954D-D1BE5F7B2337}"/>
                  </a:ext>
                </a:extLst>
              </p:cNvPr>
              <p:cNvSpPr/>
              <p:nvPr/>
            </p:nvSpPr>
            <p:spPr>
              <a:xfrm>
                <a:off x="6518841" y="4179670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5"/>
                    </a:cubicBezTo>
                    <a:lnTo>
                      <a:pt x="1" y="581"/>
                    </a:lnTo>
                    <a:cubicBezTo>
                      <a:pt x="1" y="728"/>
                      <a:pt x="120" y="847"/>
                      <a:pt x="267" y="847"/>
                    </a:cubicBezTo>
                    <a:cubicBezTo>
                      <a:pt x="413" y="847"/>
                      <a:pt x="533" y="728"/>
                      <a:pt x="533" y="581"/>
                    </a:cubicBezTo>
                    <a:lnTo>
                      <a:pt x="533" y="265"/>
                    </a:lnTo>
                    <a:cubicBezTo>
                      <a:pt x="533" y="118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3">
                <a:extLst>
                  <a:ext uri="{FF2B5EF4-FFF2-40B4-BE49-F238E27FC236}">
                    <a16:creationId xmlns:a16="http://schemas.microsoft.com/office/drawing/2014/main" id="{86A9764C-6483-0CA9-92DE-CE283AB63D47}"/>
                  </a:ext>
                </a:extLst>
              </p:cNvPr>
              <p:cNvSpPr/>
              <p:nvPr/>
            </p:nvSpPr>
            <p:spPr>
              <a:xfrm>
                <a:off x="6542954" y="4179670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5"/>
                    </a:cubicBezTo>
                    <a:lnTo>
                      <a:pt x="1" y="581"/>
                    </a:lnTo>
                    <a:cubicBezTo>
                      <a:pt x="1" y="728"/>
                      <a:pt x="120" y="847"/>
                      <a:pt x="267" y="847"/>
                    </a:cubicBezTo>
                    <a:cubicBezTo>
                      <a:pt x="413" y="847"/>
                      <a:pt x="532" y="728"/>
                      <a:pt x="532" y="581"/>
                    </a:cubicBezTo>
                    <a:lnTo>
                      <a:pt x="532" y="265"/>
                    </a:lnTo>
                    <a:cubicBezTo>
                      <a:pt x="532" y="118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3">
                <a:extLst>
                  <a:ext uri="{FF2B5EF4-FFF2-40B4-BE49-F238E27FC236}">
                    <a16:creationId xmlns:a16="http://schemas.microsoft.com/office/drawing/2014/main" id="{0A164FF6-A880-1BAC-47EB-74D4D2DFB7E9}"/>
                  </a:ext>
                </a:extLst>
              </p:cNvPr>
              <p:cNvSpPr/>
              <p:nvPr/>
            </p:nvSpPr>
            <p:spPr>
              <a:xfrm>
                <a:off x="6518841" y="4213700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581"/>
                    </a:lnTo>
                    <a:cubicBezTo>
                      <a:pt x="1" y="728"/>
                      <a:pt x="120" y="847"/>
                      <a:pt x="267" y="847"/>
                    </a:cubicBezTo>
                    <a:cubicBezTo>
                      <a:pt x="413" y="847"/>
                      <a:pt x="533" y="728"/>
                      <a:pt x="533" y="581"/>
                    </a:cubicBezTo>
                    <a:lnTo>
                      <a:pt x="533" y="266"/>
                    </a:lnTo>
                    <a:cubicBezTo>
                      <a:pt x="533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3">
                <a:extLst>
                  <a:ext uri="{FF2B5EF4-FFF2-40B4-BE49-F238E27FC236}">
                    <a16:creationId xmlns:a16="http://schemas.microsoft.com/office/drawing/2014/main" id="{B5F6440C-11C8-6D82-D164-FFFB42849895}"/>
                  </a:ext>
                </a:extLst>
              </p:cNvPr>
              <p:cNvSpPr/>
              <p:nvPr/>
            </p:nvSpPr>
            <p:spPr>
              <a:xfrm>
                <a:off x="6542954" y="4213700"/>
                <a:ext cx="17678" cy="2812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848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lnTo>
                      <a:pt x="1" y="581"/>
                    </a:lnTo>
                    <a:cubicBezTo>
                      <a:pt x="1" y="728"/>
                      <a:pt x="120" y="847"/>
                      <a:pt x="267" y="847"/>
                    </a:cubicBezTo>
                    <a:cubicBezTo>
                      <a:pt x="413" y="847"/>
                      <a:pt x="532" y="728"/>
                      <a:pt x="532" y="581"/>
                    </a:cubicBezTo>
                    <a:lnTo>
                      <a:pt x="532" y="266"/>
                    </a:lnTo>
                    <a:cubicBezTo>
                      <a:pt x="532" y="119"/>
                      <a:pt x="413" y="0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3">
                <a:extLst>
                  <a:ext uri="{FF2B5EF4-FFF2-40B4-BE49-F238E27FC236}">
                    <a16:creationId xmlns:a16="http://schemas.microsoft.com/office/drawing/2014/main" id="{7B5675A7-0701-48F1-49AA-6607C00B50B7}"/>
                  </a:ext>
                </a:extLst>
              </p:cNvPr>
              <p:cNvSpPr/>
              <p:nvPr/>
            </p:nvSpPr>
            <p:spPr>
              <a:xfrm>
                <a:off x="6087962" y="4258178"/>
                <a:ext cx="602023" cy="344909"/>
              </a:xfrm>
              <a:custGeom>
                <a:avLst/>
                <a:gdLst/>
                <a:ahLst/>
                <a:cxnLst/>
                <a:rect l="l" t="t" r="r" b="b"/>
                <a:pathLst>
                  <a:path w="18151" h="10399" extrusionOk="0">
                    <a:moveTo>
                      <a:pt x="16396" y="4902"/>
                    </a:moveTo>
                    <a:lnTo>
                      <a:pt x="16396" y="6877"/>
                    </a:lnTo>
                    <a:lnTo>
                      <a:pt x="15706" y="6877"/>
                    </a:lnTo>
                    <a:lnTo>
                      <a:pt x="15706" y="4902"/>
                    </a:lnTo>
                    <a:close/>
                    <a:moveTo>
                      <a:pt x="17530" y="1912"/>
                    </a:moveTo>
                    <a:cubicBezTo>
                      <a:pt x="17577" y="1912"/>
                      <a:pt x="17618" y="1952"/>
                      <a:pt x="17618" y="2000"/>
                    </a:cubicBezTo>
                    <a:lnTo>
                      <a:pt x="17618" y="9779"/>
                    </a:lnTo>
                    <a:cubicBezTo>
                      <a:pt x="17618" y="9827"/>
                      <a:pt x="17577" y="9867"/>
                      <a:pt x="17529" y="9867"/>
                    </a:cubicBezTo>
                    <a:lnTo>
                      <a:pt x="15706" y="9867"/>
                    </a:lnTo>
                    <a:lnTo>
                      <a:pt x="15706" y="9398"/>
                    </a:lnTo>
                    <a:cubicBezTo>
                      <a:pt x="15706" y="9251"/>
                      <a:pt x="15587" y="9132"/>
                      <a:pt x="15440" y="9132"/>
                    </a:cubicBezTo>
                    <a:cubicBezTo>
                      <a:pt x="15294" y="9132"/>
                      <a:pt x="15175" y="9251"/>
                      <a:pt x="15175" y="9398"/>
                    </a:cubicBezTo>
                    <a:lnTo>
                      <a:pt x="15175" y="9867"/>
                    </a:lnTo>
                    <a:lnTo>
                      <a:pt x="2846" y="9867"/>
                    </a:lnTo>
                    <a:lnTo>
                      <a:pt x="2846" y="4435"/>
                    </a:lnTo>
                    <a:cubicBezTo>
                      <a:pt x="2846" y="4289"/>
                      <a:pt x="2727" y="4170"/>
                      <a:pt x="2581" y="4170"/>
                    </a:cubicBezTo>
                    <a:cubicBezTo>
                      <a:pt x="2434" y="4170"/>
                      <a:pt x="2315" y="4289"/>
                      <a:pt x="2315" y="4435"/>
                    </a:cubicBezTo>
                    <a:lnTo>
                      <a:pt x="2315" y="9867"/>
                    </a:lnTo>
                    <a:lnTo>
                      <a:pt x="620" y="9867"/>
                    </a:lnTo>
                    <a:cubicBezTo>
                      <a:pt x="572" y="9867"/>
                      <a:pt x="532" y="9827"/>
                      <a:pt x="532" y="9779"/>
                    </a:cubicBezTo>
                    <a:lnTo>
                      <a:pt x="532" y="2000"/>
                    </a:lnTo>
                    <a:cubicBezTo>
                      <a:pt x="532" y="1952"/>
                      <a:pt x="572" y="1912"/>
                      <a:pt x="620" y="1912"/>
                    </a:cubicBezTo>
                    <a:lnTo>
                      <a:pt x="2315" y="1912"/>
                    </a:lnTo>
                    <a:lnTo>
                      <a:pt x="2315" y="2805"/>
                    </a:lnTo>
                    <a:cubicBezTo>
                      <a:pt x="2315" y="2952"/>
                      <a:pt x="2434" y="3071"/>
                      <a:pt x="2581" y="3071"/>
                    </a:cubicBezTo>
                    <a:cubicBezTo>
                      <a:pt x="2727" y="3071"/>
                      <a:pt x="2846" y="2952"/>
                      <a:pt x="2846" y="2805"/>
                    </a:cubicBezTo>
                    <a:lnTo>
                      <a:pt x="2846" y="1912"/>
                    </a:lnTo>
                    <a:lnTo>
                      <a:pt x="4717" y="1912"/>
                    </a:lnTo>
                    <a:lnTo>
                      <a:pt x="5237" y="3189"/>
                    </a:lnTo>
                    <a:cubicBezTo>
                      <a:pt x="5279" y="3293"/>
                      <a:pt x="5378" y="3355"/>
                      <a:pt x="5483" y="3355"/>
                    </a:cubicBezTo>
                    <a:cubicBezTo>
                      <a:pt x="5516" y="3355"/>
                      <a:pt x="5551" y="3348"/>
                      <a:pt x="5583" y="3335"/>
                    </a:cubicBezTo>
                    <a:cubicBezTo>
                      <a:pt x="5719" y="3279"/>
                      <a:pt x="5785" y="3124"/>
                      <a:pt x="5730" y="2989"/>
                    </a:cubicBezTo>
                    <a:lnTo>
                      <a:pt x="5291" y="1912"/>
                    </a:lnTo>
                    <a:lnTo>
                      <a:pt x="15175" y="1912"/>
                    </a:lnTo>
                    <a:lnTo>
                      <a:pt x="15175" y="7767"/>
                    </a:lnTo>
                    <a:cubicBezTo>
                      <a:pt x="15175" y="7914"/>
                      <a:pt x="15294" y="8033"/>
                      <a:pt x="15440" y="8033"/>
                    </a:cubicBezTo>
                    <a:cubicBezTo>
                      <a:pt x="15587" y="8033"/>
                      <a:pt x="15706" y="7914"/>
                      <a:pt x="15706" y="7767"/>
                    </a:cubicBezTo>
                    <a:lnTo>
                      <a:pt x="15706" y="7409"/>
                    </a:lnTo>
                    <a:lnTo>
                      <a:pt x="16485" y="7409"/>
                    </a:lnTo>
                    <a:cubicBezTo>
                      <a:pt x="16729" y="7409"/>
                      <a:pt x="16928" y="7211"/>
                      <a:pt x="16928" y="6966"/>
                    </a:cubicBezTo>
                    <a:lnTo>
                      <a:pt x="16928" y="4813"/>
                    </a:lnTo>
                    <a:cubicBezTo>
                      <a:pt x="16928" y="4569"/>
                      <a:pt x="16729" y="4370"/>
                      <a:pt x="16485" y="4370"/>
                    </a:cubicBezTo>
                    <a:lnTo>
                      <a:pt x="15706" y="4370"/>
                    </a:lnTo>
                    <a:lnTo>
                      <a:pt x="15706" y="1912"/>
                    </a:lnTo>
                    <a:close/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4149" y="533"/>
                    </a:lnTo>
                    <a:cubicBezTo>
                      <a:pt x="4152" y="534"/>
                      <a:pt x="4157" y="537"/>
                      <a:pt x="4159" y="539"/>
                    </a:cubicBezTo>
                    <a:lnTo>
                      <a:pt x="4501" y="1380"/>
                    </a:lnTo>
                    <a:lnTo>
                      <a:pt x="620" y="1380"/>
                    </a:lnTo>
                    <a:cubicBezTo>
                      <a:pt x="279" y="1380"/>
                      <a:pt x="0" y="1658"/>
                      <a:pt x="0" y="2000"/>
                    </a:cubicBezTo>
                    <a:lnTo>
                      <a:pt x="0" y="9779"/>
                    </a:lnTo>
                    <a:cubicBezTo>
                      <a:pt x="0" y="10121"/>
                      <a:pt x="279" y="10399"/>
                      <a:pt x="620" y="10399"/>
                    </a:cubicBezTo>
                    <a:lnTo>
                      <a:pt x="17529" y="10399"/>
                    </a:lnTo>
                    <a:cubicBezTo>
                      <a:pt x="17872" y="10399"/>
                      <a:pt x="18150" y="10121"/>
                      <a:pt x="18150" y="9779"/>
                    </a:cubicBezTo>
                    <a:lnTo>
                      <a:pt x="18150" y="2000"/>
                    </a:lnTo>
                    <a:cubicBezTo>
                      <a:pt x="18150" y="1658"/>
                      <a:pt x="17871" y="1380"/>
                      <a:pt x="17529" y="1380"/>
                    </a:cubicBezTo>
                    <a:lnTo>
                      <a:pt x="5074" y="1380"/>
                    </a:lnTo>
                    <a:lnTo>
                      <a:pt x="4648" y="331"/>
                    </a:lnTo>
                    <a:cubicBezTo>
                      <a:pt x="4570" y="140"/>
                      <a:pt x="4364" y="1"/>
                      <a:pt x="4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3">
                <a:extLst>
                  <a:ext uri="{FF2B5EF4-FFF2-40B4-BE49-F238E27FC236}">
                    <a16:creationId xmlns:a16="http://schemas.microsoft.com/office/drawing/2014/main" id="{63B699D0-F147-26D6-6603-4100BFC28B55}"/>
                  </a:ext>
                </a:extLst>
              </p:cNvPr>
              <p:cNvSpPr/>
              <p:nvPr/>
            </p:nvSpPr>
            <p:spPr>
              <a:xfrm>
                <a:off x="6126337" y="4415889"/>
                <a:ext cx="17678" cy="75224"/>
              </a:xfrm>
              <a:custGeom>
                <a:avLst/>
                <a:gdLst/>
                <a:ahLst/>
                <a:cxnLst/>
                <a:rect l="l" t="t" r="r" b="b"/>
                <a:pathLst>
                  <a:path w="533" h="2268" extrusionOk="0">
                    <a:moveTo>
                      <a:pt x="266" y="1"/>
                    </a:moveTo>
                    <a:cubicBezTo>
                      <a:pt x="120" y="1"/>
                      <a:pt x="0" y="120"/>
                      <a:pt x="0" y="266"/>
                    </a:cubicBezTo>
                    <a:lnTo>
                      <a:pt x="0" y="2002"/>
                    </a:lnTo>
                    <a:cubicBezTo>
                      <a:pt x="0" y="2149"/>
                      <a:pt x="120" y="2268"/>
                      <a:pt x="266" y="2268"/>
                    </a:cubicBezTo>
                    <a:cubicBezTo>
                      <a:pt x="413" y="2268"/>
                      <a:pt x="532" y="2149"/>
                      <a:pt x="532" y="2002"/>
                    </a:cubicBezTo>
                    <a:lnTo>
                      <a:pt x="532" y="266"/>
                    </a:lnTo>
                    <a:cubicBezTo>
                      <a:pt x="532" y="120"/>
                      <a:pt x="413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3">
                <a:extLst>
                  <a:ext uri="{FF2B5EF4-FFF2-40B4-BE49-F238E27FC236}">
                    <a16:creationId xmlns:a16="http://schemas.microsoft.com/office/drawing/2014/main" id="{B854BD48-95DC-1549-9D1A-1D00D66A7077}"/>
                  </a:ext>
                </a:extLst>
              </p:cNvPr>
              <p:cNvSpPr/>
              <p:nvPr/>
            </p:nvSpPr>
            <p:spPr>
              <a:xfrm>
                <a:off x="6255027" y="4389090"/>
                <a:ext cx="253665" cy="181758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5480" extrusionOk="0">
                    <a:moveTo>
                      <a:pt x="2834" y="1728"/>
                    </a:moveTo>
                    <a:lnTo>
                      <a:pt x="2834" y="4949"/>
                    </a:lnTo>
                    <a:lnTo>
                      <a:pt x="1645" y="4949"/>
                    </a:lnTo>
                    <a:lnTo>
                      <a:pt x="1645" y="1728"/>
                    </a:lnTo>
                    <a:close/>
                    <a:moveTo>
                      <a:pt x="4332" y="533"/>
                    </a:moveTo>
                    <a:lnTo>
                      <a:pt x="4332" y="4949"/>
                    </a:lnTo>
                    <a:lnTo>
                      <a:pt x="3366" y="4949"/>
                    </a:lnTo>
                    <a:lnTo>
                      <a:pt x="3366" y="533"/>
                    </a:lnTo>
                    <a:close/>
                    <a:moveTo>
                      <a:pt x="5830" y="2812"/>
                    </a:moveTo>
                    <a:lnTo>
                      <a:pt x="5830" y="4949"/>
                    </a:lnTo>
                    <a:lnTo>
                      <a:pt x="4864" y="4949"/>
                    </a:lnTo>
                    <a:lnTo>
                      <a:pt x="4864" y="2812"/>
                    </a:lnTo>
                    <a:close/>
                    <a:moveTo>
                      <a:pt x="3239" y="1"/>
                    </a:moveTo>
                    <a:cubicBezTo>
                      <a:pt x="3016" y="1"/>
                      <a:pt x="2834" y="183"/>
                      <a:pt x="2834" y="405"/>
                    </a:cubicBezTo>
                    <a:lnTo>
                      <a:pt x="2834" y="1196"/>
                    </a:lnTo>
                    <a:lnTo>
                      <a:pt x="1518" y="1196"/>
                    </a:lnTo>
                    <a:cubicBezTo>
                      <a:pt x="1295" y="1196"/>
                      <a:pt x="1113" y="1378"/>
                      <a:pt x="1113" y="1600"/>
                    </a:cubicBezTo>
                    <a:lnTo>
                      <a:pt x="1113" y="4948"/>
                    </a:lnTo>
                    <a:lnTo>
                      <a:pt x="266" y="4948"/>
                    </a:lnTo>
                    <a:cubicBezTo>
                      <a:pt x="120" y="4948"/>
                      <a:pt x="1" y="5067"/>
                      <a:pt x="1" y="5214"/>
                    </a:cubicBezTo>
                    <a:cubicBezTo>
                      <a:pt x="1" y="5360"/>
                      <a:pt x="120" y="5479"/>
                      <a:pt x="266" y="5479"/>
                    </a:cubicBezTo>
                    <a:lnTo>
                      <a:pt x="7382" y="5479"/>
                    </a:lnTo>
                    <a:cubicBezTo>
                      <a:pt x="7529" y="5479"/>
                      <a:pt x="7648" y="5360"/>
                      <a:pt x="7648" y="5214"/>
                    </a:cubicBezTo>
                    <a:cubicBezTo>
                      <a:pt x="7648" y="5067"/>
                      <a:pt x="7529" y="4949"/>
                      <a:pt x="7382" y="4949"/>
                    </a:cubicBezTo>
                    <a:lnTo>
                      <a:pt x="6362" y="4949"/>
                    </a:lnTo>
                    <a:lnTo>
                      <a:pt x="6362" y="2685"/>
                    </a:lnTo>
                    <a:cubicBezTo>
                      <a:pt x="6362" y="2462"/>
                      <a:pt x="6180" y="2280"/>
                      <a:pt x="5958" y="2280"/>
                    </a:cubicBezTo>
                    <a:lnTo>
                      <a:pt x="4864" y="2280"/>
                    </a:lnTo>
                    <a:lnTo>
                      <a:pt x="4864" y="405"/>
                    </a:lnTo>
                    <a:cubicBezTo>
                      <a:pt x="4864" y="183"/>
                      <a:pt x="4682" y="1"/>
                      <a:pt x="44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3">
                <a:extLst>
                  <a:ext uri="{FF2B5EF4-FFF2-40B4-BE49-F238E27FC236}">
                    <a16:creationId xmlns:a16="http://schemas.microsoft.com/office/drawing/2014/main" id="{32E8BC11-D338-8910-EF2F-B822FD8B7658}"/>
                  </a:ext>
                </a:extLst>
              </p:cNvPr>
              <p:cNvSpPr/>
              <p:nvPr/>
            </p:nvSpPr>
            <p:spPr>
              <a:xfrm>
                <a:off x="6530947" y="4371876"/>
                <a:ext cx="37446" cy="60398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821" extrusionOk="0">
                    <a:moveTo>
                      <a:pt x="291" y="1"/>
                    </a:moveTo>
                    <a:cubicBezTo>
                      <a:pt x="223" y="1"/>
                      <a:pt x="156" y="27"/>
                      <a:pt x="104" y="78"/>
                    </a:cubicBezTo>
                    <a:cubicBezTo>
                      <a:pt x="0" y="183"/>
                      <a:pt x="0" y="351"/>
                      <a:pt x="104" y="455"/>
                    </a:cubicBezTo>
                    <a:lnTo>
                      <a:pt x="560" y="911"/>
                    </a:lnTo>
                    <a:lnTo>
                      <a:pt x="104" y="1367"/>
                    </a:lnTo>
                    <a:cubicBezTo>
                      <a:pt x="0" y="1471"/>
                      <a:pt x="0" y="1639"/>
                      <a:pt x="104" y="1743"/>
                    </a:cubicBezTo>
                    <a:cubicBezTo>
                      <a:pt x="156" y="1795"/>
                      <a:pt x="224" y="1821"/>
                      <a:pt x="292" y="1821"/>
                    </a:cubicBezTo>
                    <a:cubicBezTo>
                      <a:pt x="360" y="1821"/>
                      <a:pt x="428" y="1795"/>
                      <a:pt x="480" y="1743"/>
                    </a:cubicBezTo>
                    <a:lnTo>
                      <a:pt x="998" y="1224"/>
                    </a:lnTo>
                    <a:cubicBezTo>
                      <a:pt x="1082" y="1141"/>
                      <a:pt x="1129" y="1029"/>
                      <a:pt x="1129" y="911"/>
                    </a:cubicBezTo>
                    <a:cubicBezTo>
                      <a:pt x="1128" y="792"/>
                      <a:pt x="1082" y="681"/>
                      <a:pt x="998" y="598"/>
                    </a:cubicBezTo>
                    <a:lnTo>
                      <a:pt x="480" y="79"/>
                    </a:lnTo>
                    <a:cubicBezTo>
                      <a:pt x="428" y="27"/>
                      <a:pt x="359" y="1"/>
                      <a:pt x="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3">
                <a:extLst>
                  <a:ext uri="{FF2B5EF4-FFF2-40B4-BE49-F238E27FC236}">
                    <a16:creationId xmlns:a16="http://schemas.microsoft.com/office/drawing/2014/main" id="{32DB84EC-2DF4-483E-4069-AC16384242E4}"/>
                  </a:ext>
                </a:extLst>
              </p:cNvPr>
              <p:cNvSpPr/>
              <p:nvPr/>
            </p:nvSpPr>
            <p:spPr>
              <a:xfrm>
                <a:off x="6466503" y="4331246"/>
                <a:ext cx="62090" cy="36617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104" extrusionOk="0">
                    <a:moveTo>
                      <a:pt x="936" y="0"/>
                    </a:moveTo>
                    <a:cubicBezTo>
                      <a:pt x="818" y="0"/>
                      <a:pt x="706" y="47"/>
                      <a:pt x="623" y="131"/>
                    </a:cubicBezTo>
                    <a:lnTo>
                      <a:pt x="104" y="649"/>
                    </a:lnTo>
                    <a:cubicBezTo>
                      <a:pt x="1" y="753"/>
                      <a:pt x="1" y="921"/>
                      <a:pt x="104" y="1025"/>
                    </a:cubicBezTo>
                    <a:cubicBezTo>
                      <a:pt x="156" y="1076"/>
                      <a:pt x="224" y="1103"/>
                      <a:pt x="292" y="1103"/>
                    </a:cubicBezTo>
                    <a:cubicBezTo>
                      <a:pt x="360" y="1103"/>
                      <a:pt x="428" y="1076"/>
                      <a:pt x="480" y="1025"/>
                    </a:cubicBezTo>
                    <a:lnTo>
                      <a:pt x="936" y="569"/>
                    </a:lnTo>
                    <a:lnTo>
                      <a:pt x="1392" y="1025"/>
                    </a:lnTo>
                    <a:cubicBezTo>
                      <a:pt x="1444" y="1077"/>
                      <a:pt x="1512" y="1103"/>
                      <a:pt x="1580" y="1103"/>
                    </a:cubicBezTo>
                    <a:cubicBezTo>
                      <a:pt x="1648" y="1103"/>
                      <a:pt x="1716" y="1077"/>
                      <a:pt x="1768" y="1025"/>
                    </a:cubicBezTo>
                    <a:cubicBezTo>
                      <a:pt x="1871" y="921"/>
                      <a:pt x="1871" y="753"/>
                      <a:pt x="1768" y="649"/>
                    </a:cubicBezTo>
                    <a:lnTo>
                      <a:pt x="1249" y="131"/>
                    </a:lnTo>
                    <a:cubicBezTo>
                      <a:pt x="1166" y="47"/>
                      <a:pt x="1054" y="0"/>
                      <a:pt x="9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3">
                <a:extLst>
                  <a:ext uri="{FF2B5EF4-FFF2-40B4-BE49-F238E27FC236}">
                    <a16:creationId xmlns:a16="http://schemas.microsoft.com/office/drawing/2014/main" id="{917A99C1-37CA-D344-E4C2-3CE8232AAFCC}"/>
                  </a:ext>
                </a:extLst>
              </p:cNvPr>
              <p:cNvSpPr/>
              <p:nvPr/>
            </p:nvSpPr>
            <p:spPr>
              <a:xfrm>
                <a:off x="6466503" y="4436321"/>
                <a:ext cx="62090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1103" extrusionOk="0">
                    <a:moveTo>
                      <a:pt x="292" y="0"/>
                    </a:moveTo>
                    <a:cubicBezTo>
                      <a:pt x="224" y="0"/>
                      <a:pt x="156" y="27"/>
                      <a:pt x="104" y="79"/>
                    </a:cubicBezTo>
                    <a:cubicBezTo>
                      <a:pt x="1" y="183"/>
                      <a:pt x="1" y="351"/>
                      <a:pt x="104" y="455"/>
                    </a:cubicBezTo>
                    <a:lnTo>
                      <a:pt x="623" y="973"/>
                    </a:lnTo>
                    <a:cubicBezTo>
                      <a:pt x="706" y="1056"/>
                      <a:pt x="818" y="1103"/>
                      <a:pt x="936" y="1103"/>
                    </a:cubicBezTo>
                    <a:cubicBezTo>
                      <a:pt x="1054" y="1103"/>
                      <a:pt x="1166" y="1056"/>
                      <a:pt x="1249" y="973"/>
                    </a:cubicBezTo>
                    <a:lnTo>
                      <a:pt x="1768" y="455"/>
                    </a:lnTo>
                    <a:cubicBezTo>
                      <a:pt x="1871" y="351"/>
                      <a:pt x="1871" y="183"/>
                      <a:pt x="1768" y="79"/>
                    </a:cubicBezTo>
                    <a:cubicBezTo>
                      <a:pt x="1716" y="27"/>
                      <a:pt x="1648" y="0"/>
                      <a:pt x="1580" y="0"/>
                    </a:cubicBezTo>
                    <a:cubicBezTo>
                      <a:pt x="1512" y="0"/>
                      <a:pt x="1444" y="27"/>
                      <a:pt x="1392" y="79"/>
                    </a:cubicBezTo>
                    <a:lnTo>
                      <a:pt x="936" y="535"/>
                    </a:lnTo>
                    <a:lnTo>
                      <a:pt x="480" y="79"/>
                    </a:lnTo>
                    <a:cubicBezTo>
                      <a:pt x="428" y="27"/>
                      <a:pt x="360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3">
                <a:extLst>
                  <a:ext uri="{FF2B5EF4-FFF2-40B4-BE49-F238E27FC236}">
                    <a16:creationId xmlns:a16="http://schemas.microsoft.com/office/drawing/2014/main" id="{06F63C0F-991B-5D1D-3A36-146E8A5B5C2B}"/>
                  </a:ext>
                </a:extLst>
              </p:cNvPr>
              <p:cNvSpPr/>
              <p:nvPr/>
            </p:nvSpPr>
            <p:spPr>
              <a:xfrm>
                <a:off x="6425309" y="4371876"/>
                <a:ext cx="38839" cy="60398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821" extrusionOk="0">
                    <a:moveTo>
                      <a:pt x="879" y="1"/>
                    </a:moveTo>
                    <a:cubicBezTo>
                      <a:pt x="811" y="1"/>
                      <a:pt x="743" y="27"/>
                      <a:pt x="691" y="79"/>
                    </a:cubicBezTo>
                    <a:lnTo>
                      <a:pt x="173" y="598"/>
                    </a:lnTo>
                    <a:cubicBezTo>
                      <a:pt x="0" y="770"/>
                      <a:pt x="0" y="1052"/>
                      <a:pt x="173" y="1224"/>
                    </a:cubicBezTo>
                    <a:lnTo>
                      <a:pt x="691" y="1743"/>
                    </a:lnTo>
                    <a:cubicBezTo>
                      <a:pt x="744" y="1795"/>
                      <a:pt x="811" y="1821"/>
                      <a:pt x="879" y="1821"/>
                    </a:cubicBezTo>
                    <a:cubicBezTo>
                      <a:pt x="947" y="1821"/>
                      <a:pt x="1016" y="1795"/>
                      <a:pt x="1067" y="1743"/>
                    </a:cubicBezTo>
                    <a:cubicBezTo>
                      <a:pt x="1171" y="1639"/>
                      <a:pt x="1171" y="1471"/>
                      <a:pt x="1067" y="1367"/>
                    </a:cubicBezTo>
                    <a:lnTo>
                      <a:pt x="611" y="911"/>
                    </a:lnTo>
                    <a:lnTo>
                      <a:pt x="1067" y="455"/>
                    </a:lnTo>
                    <a:cubicBezTo>
                      <a:pt x="1171" y="351"/>
                      <a:pt x="1171" y="183"/>
                      <a:pt x="1067" y="79"/>
                    </a:cubicBezTo>
                    <a:cubicBezTo>
                      <a:pt x="1015" y="27"/>
                      <a:pt x="947" y="1"/>
                      <a:pt x="8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3">
                <a:extLst>
                  <a:ext uri="{FF2B5EF4-FFF2-40B4-BE49-F238E27FC236}">
                    <a16:creationId xmlns:a16="http://schemas.microsoft.com/office/drawing/2014/main" id="{AFE0DD94-A3AF-837C-FB00-85FB965E8E8A}"/>
                  </a:ext>
                </a:extLst>
              </p:cNvPr>
              <p:cNvSpPr/>
              <p:nvPr/>
            </p:nvSpPr>
            <p:spPr>
              <a:xfrm>
                <a:off x="6087962" y="4160334"/>
                <a:ext cx="114096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32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3174" y="532"/>
                    </a:lnTo>
                    <a:cubicBezTo>
                      <a:pt x="3321" y="532"/>
                      <a:pt x="3440" y="413"/>
                      <a:pt x="3440" y="266"/>
                    </a:cubicBezTo>
                    <a:cubicBezTo>
                      <a:pt x="3440" y="119"/>
                      <a:pt x="3321" y="0"/>
                      <a:pt x="3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3">
                <a:extLst>
                  <a:ext uri="{FF2B5EF4-FFF2-40B4-BE49-F238E27FC236}">
                    <a16:creationId xmlns:a16="http://schemas.microsoft.com/office/drawing/2014/main" id="{FBF8E3C3-96CC-A09C-DFB2-34912F290191}"/>
                  </a:ext>
                </a:extLst>
              </p:cNvPr>
              <p:cNvSpPr/>
              <p:nvPr/>
            </p:nvSpPr>
            <p:spPr>
              <a:xfrm>
                <a:off x="6087962" y="4192937"/>
                <a:ext cx="114096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33" extrusionOk="0">
                    <a:moveTo>
                      <a:pt x="266" y="1"/>
                    </a:moveTo>
                    <a:cubicBezTo>
                      <a:pt x="119" y="1"/>
                      <a:pt x="0" y="120"/>
                      <a:pt x="0" y="267"/>
                    </a:cubicBezTo>
                    <a:cubicBezTo>
                      <a:pt x="0" y="414"/>
                      <a:pt x="119" y="533"/>
                      <a:pt x="266" y="533"/>
                    </a:cubicBezTo>
                    <a:lnTo>
                      <a:pt x="3174" y="533"/>
                    </a:lnTo>
                    <a:cubicBezTo>
                      <a:pt x="3321" y="533"/>
                      <a:pt x="3440" y="414"/>
                      <a:pt x="3440" y="267"/>
                    </a:cubicBezTo>
                    <a:cubicBezTo>
                      <a:pt x="3440" y="120"/>
                      <a:pt x="3321" y="1"/>
                      <a:pt x="3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3">
                <a:extLst>
                  <a:ext uri="{FF2B5EF4-FFF2-40B4-BE49-F238E27FC236}">
                    <a16:creationId xmlns:a16="http://schemas.microsoft.com/office/drawing/2014/main" id="{AE289955-2DB1-FC2D-1309-D287F718C4EC}"/>
                  </a:ext>
                </a:extLst>
              </p:cNvPr>
              <p:cNvSpPr/>
              <p:nvPr/>
            </p:nvSpPr>
            <p:spPr>
              <a:xfrm>
                <a:off x="6087962" y="4225574"/>
                <a:ext cx="114096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33" extrusionOk="0">
                    <a:moveTo>
                      <a:pt x="266" y="0"/>
                    </a:moveTo>
                    <a:cubicBezTo>
                      <a:pt x="119" y="0"/>
                      <a:pt x="0" y="119"/>
                      <a:pt x="0" y="266"/>
                    </a:cubicBezTo>
                    <a:cubicBezTo>
                      <a:pt x="0" y="413"/>
                      <a:pt x="119" y="532"/>
                      <a:pt x="266" y="532"/>
                    </a:cubicBezTo>
                    <a:lnTo>
                      <a:pt x="3174" y="532"/>
                    </a:lnTo>
                    <a:cubicBezTo>
                      <a:pt x="3321" y="532"/>
                      <a:pt x="3440" y="413"/>
                      <a:pt x="3440" y="266"/>
                    </a:cubicBezTo>
                    <a:cubicBezTo>
                      <a:pt x="3440" y="119"/>
                      <a:pt x="3321" y="0"/>
                      <a:pt x="3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3">
                <a:extLst>
                  <a:ext uri="{FF2B5EF4-FFF2-40B4-BE49-F238E27FC236}">
                    <a16:creationId xmlns:a16="http://schemas.microsoft.com/office/drawing/2014/main" id="{87C55CD3-6F6D-67F5-03A7-D622243F992A}"/>
                  </a:ext>
                </a:extLst>
              </p:cNvPr>
              <p:cNvSpPr/>
              <p:nvPr/>
            </p:nvSpPr>
            <p:spPr>
              <a:xfrm>
                <a:off x="6207067" y="4434695"/>
                <a:ext cx="6729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763" y="532"/>
                    </a:lnTo>
                    <a:cubicBezTo>
                      <a:pt x="1910" y="532"/>
                      <a:pt x="2029" y="413"/>
                      <a:pt x="2029" y="267"/>
                    </a:cubicBezTo>
                    <a:cubicBezTo>
                      <a:pt x="2029" y="120"/>
                      <a:pt x="1910" y="1"/>
                      <a:pt x="1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3">
                <a:extLst>
                  <a:ext uri="{FF2B5EF4-FFF2-40B4-BE49-F238E27FC236}">
                    <a16:creationId xmlns:a16="http://schemas.microsoft.com/office/drawing/2014/main" id="{2CD3CC73-1EDB-902D-E0F6-96C36982D634}"/>
                  </a:ext>
                </a:extLst>
              </p:cNvPr>
              <p:cNvSpPr/>
              <p:nvPr/>
            </p:nvSpPr>
            <p:spPr>
              <a:xfrm>
                <a:off x="6207067" y="4459538"/>
                <a:ext cx="67297" cy="17645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532" extrusionOk="0">
                    <a:moveTo>
                      <a:pt x="267" y="0"/>
                    </a:moveTo>
                    <a:cubicBezTo>
                      <a:pt x="120" y="0"/>
                      <a:pt x="1" y="119"/>
                      <a:pt x="1" y="266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763" y="532"/>
                    </a:lnTo>
                    <a:cubicBezTo>
                      <a:pt x="1910" y="532"/>
                      <a:pt x="2029" y="413"/>
                      <a:pt x="2029" y="266"/>
                    </a:cubicBezTo>
                    <a:cubicBezTo>
                      <a:pt x="2029" y="119"/>
                      <a:pt x="1910" y="0"/>
                      <a:pt x="1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3">
                <a:extLst>
                  <a:ext uri="{FF2B5EF4-FFF2-40B4-BE49-F238E27FC236}">
                    <a16:creationId xmlns:a16="http://schemas.microsoft.com/office/drawing/2014/main" id="{88DC5810-189E-4F56-2F44-B5563D1D3595}"/>
                  </a:ext>
                </a:extLst>
              </p:cNvPr>
              <p:cNvSpPr/>
              <p:nvPr/>
            </p:nvSpPr>
            <p:spPr>
              <a:xfrm>
                <a:off x="6207067" y="4484347"/>
                <a:ext cx="67297" cy="17678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533" extrusionOk="0">
                    <a:moveTo>
                      <a:pt x="267" y="1"/>
                    </a:moveTo>
                    <a:cubicBezTo>
                      <a:pt x="120" y="1"/>
                      <a:pt x="1" y="120"/>
                      <a:pt x="1" y="267"/>
                    </a:cubicBezTo>
                    <a:cubicBezTo>
                      <a:pt x="1" y="413"/>
                      <a:pt x="120" y="532"/>
                      <a:pt x="267" y="532"/>
                    </a:cubicBezTo>
                    <a:lnTo>
                      <a:pt x="1763" y="532"/>
                    </a:lnTo>
                    <a:cubicBezTo>
                      <a:pt x="1910" y="532"/>
                      <a:pt x="2029" y="413"/>
                      <a:pt x="2029" y="267"/>
                    </a:cubicBezTo>
                    <a:cubicBezTo>
                      <a:pt x="2029" y="120"/>
                      <a:pt x="1910" y="1"/>
                      <a:pt x="1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3">
                <a:extLst>
                  <a:ext uri="{FF2B5EF4-FFF2-40B4-BE49-F238E27FC236}">
                    <a16:creationId xmlns:a16="http://schemas.microsoft.com/office/drawing/2014/main" id="{77DE5A7F-C7AD-864A-B78D-7E9F1CD39BBC}"/>
                  </a:ext>
                </a:extLst>
              </p:cNvPr>
              <p:cNvSpPr/>
              <p:nvPr/>
            </p:nvSpPr>
            <p:spPr>
              <a:xfrm>
                <a:off x="6469355" y="4373866"/>
                <a:ext cx="56385" cy="56418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1701" extrusionOk="0">
                    <a:moveTo>
                      <a:pt x="850" y="533"/>
                    </a:moveTo>
                    <a:cubicBezTo>
                      <a:pt x="1026" y="533"/>
                      <a:pt x="1167" y="675"/>
                      <a:pt x="1167" y="851"/>
                    </a:cubicBezTo>
                    <a:cubicBezTo>
                      <a:pt x="1167" y="1026"/>
                      <a:pt x="1026" y="1168"/>
                      <a:pt x="850" y="1168"/>
                    </a:cubicBezTo>
                    <a:cubicBezTo>
                      <a:pt x="674" y="1168"/>
                      <a:pt x="532" y="1026"/>
                      <a:pt x="532" y="851"/>
                    </a:cubicBezTo>
                    <a:cubicBezTo>
                      <a:pt x="532" y="675"/>
                      <a:pt x="674" y="533"/>
                      <a:pt x="850" y="533"/>
                    </a:cubicBezTo>
                    <a:close/>
                    <a:moveTo>
                      <a:pt x="850" y="1"/>
                    </a:moveTo>
                    <a:cubicBezTo>
                      <a:pt x="382" y="1"/>
                      <a:pt x="1" y="383"/>
                      <a:pt x="1" y="851"/>
                    </a:cubicBezTo>
                    <a:cubicBezTo>
                      <a:pt x="1" y="1319"/>
                      <a:pt x="382" y="1700"/>
                      <a:pt x="850" y="1700"/>
                    </a:cubicBezTo>
                    <a:cubicBezTo>
                      <a:pt x="1318" y="1700"/>
                      <a:pt x="1699" y="1319"/>
                      <a:pt x="1699" y="851"/>
                    </a:cubicBezTo>
                    <a:cubicBezTo>
                      <a:pt x="1699" y="383"/>
                      <a:pt x="1318" y="1"/>
                      <a:pt x="8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182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>
          <a:extLst>
            <a:ext uri="{FF2B5EF4-FFF2-40B4-BE49-F238E27FC236}">
              <a16:creationId xmlns:a16="http://schemas.microsoft.com/office/drawing/2014/main" id="{86891B60-7EE2-CA10-9C07-A2DFE506E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>
            <a:extLst>
              <a:ext uri="{FF2B5EF4-FFF2-40B4-BE49-F238E27FC236}">
                <a16:creationId xmlns:a16="http://schemas.microsoft.com/office/drawing/2014/main" id="{E9E0512B-ECA2-9C9A-06C3-A7F035BFB5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RISKS AND CHALLENGES</a:t>
            </a:r>
            <a:endParaRPr dirty="0"/>
          </a:p>
        </p:txBody>
      </p:sp>
      <p:sp>
        <p:nvSpPr>
          <p:cNvPr id="1527" name="Google Shape;1527;p44">
            <a:extLst>
              <a:ext uri="{FF2B5EF4-FFF2-40B4-BE49-F238E27FC236}">
                <a16:creationId xmlns:a16="http://schemas.microsoft.com/office/drawing/2014/main" id="{5FBD5A24-0238-ADD8-F9AE-212F051075C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93680" y="20523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Speaker Identification</a:t>
            </a:r>
            <a:endParaRPr dirty="0"/>
          </a:p>
        </p:txBody>
      </p:sp>
      <p:sp>
        <p:nvSpPr>
          <p:cNvPr id="1528" name="Google Shape;1528;p44">
            <a:extLst>
              <a:ext uri="{FF2B5EF4-FFF2-40B4-BE49-F238E27FC236}">
                <a16:creationId xmlns:a16="http://schemas.microsoft.com/office/drawing/2014/main" id="{63A1E197-ED20-F3D0-0C23-3F00442F3EE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55325" y="34857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Limited Access to Medical Data</a:t>
            </a:r>
            <a:endParaRPr dirty="0"/>
          </a:p>
        </p:txBody>
      </p:sp>
      <p:sp>
        <p:nvSpPr>
          <p:cNvPr id="1529" name="Google Shape;1529;p44">
            <a:extLst>
              <a:ext uri="{FF2B5EF4-FFF2-40B4-BE49-F238E27FC236}">
                <a16:creationId xmlns:a16="http://schemas.microsoft.com/office/drawing/2014/main" id="{BB1B7B79-CFC0-D6D8-1BD5-18FF7A90390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55325" y="20523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HIPPA Compliance</a:t>
            </a:r>
            <a:endParaRPr dirty="0"/>
          </a:p>
        </p:txBody>
      </p:sp>
      <p:sp>
        <p:nvSpPr>
          <p:cNvPr id="1534" name="Google Shape;1534;p44">
            <a:extLst>
              <a:ext uri="{FF2B5EF4-FFF2-40B4-BE49-F238E27FC236}">
                <a16:creationId xmlns:a16="http://schemas.microsoft.com/office/drawing/2014/main" id="{D1B0BC26-03C3-83FD-77B2-9D74AD0C517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793680" y="34857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Constraints</a:t>
            </a:r>
            <a:endParaRPr dirty="0"/>
          </a:p>
        </p:txBody>
      </p:sp>
      <p:grpSp>
        <p:nvGrpSpPr>
          <p:cNvPr id="1535" name="Google Shape;1535;p44">
            <a:extLst>
              <a:ext uri="{FF2B5EF4-FFF2-40B4-BE49-F238E27FC236}">
                <a16:creationId xmlns:a16="http://schemas.microsoft.com/office/drawing/2014/main" id="{9A968700-7ADA-AF90-A919-B3D1071081C0}"/>
              </a:ext>
            </a:extLst>
          </p:cNvPr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>
              <a:extLst>
                <a:ext uri="{FF2B5EF4-FFF2-40B4-BE49-F238E27FC236}">
                  <a16:creationId xmlns:a16="http://schemas.microsoft.com/office/drawing/2014/main" id="{2447BEB5-4025-B410-9A75-E2BE35660B0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>
              <a:extLst>
                <a:ext uri="{FF2B5EF4-FFF2-40B4-BE49-F238E27FC236}">
                  <a16:creationId xmlns:a16="http://schemas.microsoft.com/office/drawing/2014/main" id="{5711606E-87E4-31B8-3F83-85A96614CC6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>
            <a:extLst>
              <a:ext uri="{FF2B5EF4-FFF2-40B4-BE49-F238E27FC236}">
                <a16:creationId xmlns:a16="http://schemas.microsoft.com/office/drawing/2014/main" id="{D902771E-F761-A45E-FF5E-F8DB995DEFE4}"/>
              </a:ext>
            </a:extLst>
          </p:cNvPr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>
              <a:extLst>
                <a:ext uri="{FF2B5EF4-FFF2-40B4-BE49-F238E27FC236}">
                  <a16:creationId xmlns:a16="http://schemas.microsoft.com/office/drawing/2014/main" id="{2509F065-9518-B41B-9947-36A21A10800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>
              <a:extLst>
                <a:ext uri="{FF2B5EF4-FFF2-40B4-BE49-F238E27FC236}">
                  <a16:creationId xmlns:a16="http://schemas.microsoft.com/office/drawing/2014/main" id="{A1016A4A-EA06-2211-3F0B-8CA56AC08BC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>
            <a:extLst>
              <a:ext uri="{FF2B5EF4-FFF2-40B4-BE49-F238E27FC236}">
                <a16:creationId xmlns:a16="http://schemas.microsoft.com/office/drawing/2014/main" id="{D098B32E-F864-EC62-4345-85E08221EA95}"/>
              </a:ext>
            </a:extLst>
          </p:cNvPr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>
              <a:extLst>
                <a:ext uri="{FF2B5EF4-FFF2-40B4-BE49-F238E27FC236}">
                  <a16:creationId xmlns:a16="http://schemas.microsoft.com/office/drawing/2014/main" id="{AFA16E46-8388-90E9-483B-84622BFAB83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>
              <a:extLst>
                <a:ext uri="{FF2B5EF4-FFF2-40B4-BE49-F238E27FC236}">
                  <a16:creationId xmlns:a16="http://schemas.microsoft.com/office/drawing/2014/main" id="{8B94D214-183F-2719-DEE6-647B28C392B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>
            <a:extLst>
              <a:ext uri="{FF2B5EF4-FFF2-40B4-BE49-F238E27FC236}">
                <a16:creationId xmlns:a16="http://schemas.microsoft.com/office/drawing/2014/main" id="{32D689D7-1C97-9DAB-8165-8378014C06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>
            <a:extLst>
              <a:ext uri="{FF2B5EF4-FFF2-40B4-BE49-F238E27FC236}">
                <a16:creationId xmlns:a16="http://schemas.microsoft.com/office/drawing/2014/main" id="{60A7E108-2FDE-8758-CB0D-04AAAB70B6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49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5804f40-395d-4028-a0a3-cf4dd59cbef6}" enabled="1" method="Standard" siteId="{3252ff6b-696f-4737-89f0-eb5be13f9d1b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Office PowerPoint</Application>
  <PresentationFormat>On-screen Show (16:9)</PresentationFormat>
  <Paragraphs>112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Artificial Intelligence (AI) Technology Consulting by Slidesgo</vt:lpstr>
      <vt:lpstr>AI Agent For Documentation and Summation</vt:lpstr>
      <vt:lpstr>OUR TEAM</vt:lpstr>
      <vt:lpstr>OUR TEAM</vt:lpstr>
      <vt:lpstr>PROBLEM</vt:lpstr>
      <vt:lpstr>SOLUTION</vt:lpstr>
      <vt:lpstr>ESSENTIAL REQUIREMENTS</vt:lpstr>
      <vt:lpstr>NONESSENTIAL REQUIREMENTS</vt:lpstr>
      <vt:lpstr>EXPECTED DELIVERABLES</vt:lpstr>
      <vt:lpstr>RISKS AND CHALLENGES</vt:lpstr>
      <vt:lpstr>TECHNOLOGY &amp; RESOURCES</vt:lpstr>
      <vt:lpstr>PROJECT GOALS</vt:lpstr>
      <vt:lpstr>Thank you! 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Anand, Abhisar</cp:lastModifiedBy>
  <cp:revision>4</cp:revision>
  <cp:lastPrinted>2025-09-19T12:49:55Z</cp:lastPrinted>
  <dcterms:modified xsi:type="dcterms:W3CDTF">2025-09-19T15:32:04Z</dcterms:modified>
</cp:coreProperties>
</file>